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diagrams/colors1.xml" ContentType="application/vnd.openxmlformats-officedocument.drawingml.diagramColors+xml"/>
  <Default Extension="png" ContentType="image/png"/>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1.xml" ContentType="application/vnd.openxmlformats-officedocument.drawingml.diagram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61" r:id="rId1"/>
  </p:sldMasterIdLst>
  <p:notesMasterIdLst>
    <p:notesMasterId r:id="rId3"/>
  </p:notesMasterIdLst>
  <p:handoutMasterIdLst>
    <p:handoutMasterId r:id="rId4"/>
  </p:handoutMasterIdLst>
  <p:sldIdLst>
    <p:sldId id="447" r:id="rId2"/>
  </p:sldIdLst>
  <p:sldSz cx="30279975" cy="42808525"/>
  <p:notesSz cx="6888163" cy="10020300"/>
  <p:defaultTextStyle>
    <a:defPPr>
      <a:defRPr lang="fr-FR"/>
    </a:defPPr>
    <a:lvl1pPr algn="l" rtl="0" fontAlgn="base">
      <a:spcBef>
        <a:spcPct val="0"/>
      </a:spcBef>
      <a:spcAft>
        <a:spcPct val="0"/>
      </a:spcAft>
      <a:defRPr sz="11000" b="1" kern="1200">
        <a:solidFill>
          <a:schemeClr val="tx1"/>
        </a:solidFill>
        <a:latin typeface="Times New Roman" pitchFamily="18" charset="0"/>
        <a:ea typeface="+mn-ea"/>
        <a:cs typeface="Arial" pitchFamily="34" charset="0"/>
      </a:defRPr>
    </a:lvl1pPr>
    <a:lvl2pPr marL="2087563" indent="-1630363" algn="l" rtl="0" fontAlgn="base">
      <a:spcBef>
        <a:spcPct val="0"/>
      </a:spcBef>
      <a:spcAft>
        <a:spcPct val="0"/>
      </a:spcAft>
      <a:defRPr sz="11000" b="1" kern="1200">
        <a:solidFill>
          <a:schemeClr val="tx1"/>
        </a:solidFill>
        <a:latin typeface="Times New Roman" pitchFamily="18" charset="0"/>
        <a:ea typeface="+mn-ea"/>
        <a:cs typeface="Arial" pitchFamily="34" charset="0"/>
      </a:defRPr>
    </a:lvl2pPr>
    <a:lvl3pPr marL="4175125" indent="-3260725" algn="l" rtl="0" fontAlgn="base">
      <a:spcBef>
        <a:spcPct val="0"/>
      </a:spcBef>
      <a:spcAft>
        <a:spcPct val="0"/>
      </a:spcAft>
      <a:defRPr sz="11000" b="1" kern="1200">
        <a:solidFill>
          <a:schemeClr val="tx1"/>
        </a:solidFill>
        <a:latin typeface="Times New Roman" pitchFamily="18" charset="0"/>
        <a:ea typeface="+mn-ea"/>
        <a:cs typeface="Arial" pitchFamily="34" charset="0"/>
      </a:defRPr>
    </a:lvl3pPr>
    <a:lvl4pPr marL="6264275" indent="-4892675" algn="l" rtl="0" fontAlgn="base">
      <a:spcBef>
        <a:spcPct val="0"/>
      </a:spcBef>
      <a:spcAft>
        <a:spcPct val="0"/>
      </a:spcAft>
      <a:defRPr sz="11000" b="1" kern="1200">
        <a:solidFill>
          <a:schemeClr val="tx1"/>
        </a:solidFill>
        <a:latin typeface="Times New Roman" pitchFamily="18" charset="0"/>
        <a:ea typeface="+mn-ea"/>
        <a:cs typeface="Arial" pitchFamily="34" charset="0"/>
      </a:defRPr>
    </a:lvl4pPr>
    <a:lvl5pPr marL="8351838" indent="-6523038" algn="l" rtl="0" fontAlgn="base">
      <a:spcBef>
        <a:spcPct val="0"/>
      </a:spcBef>
      <a:spcAft>
        <a:spcPct val="0"/>
      </a:spcAft>
      <a:defRPr sz="11000" b="1" kern="1200">
        <a:solidFill>
          <a:schemeClr val="tx1"/>
        </a:solidFill>
        <a:latin typeface="Times New Roman" pitchFamily="18" charset="0"/>
        <a:ea typeface="+mn-ea"/>
        <a:cs typeface="Arial" pitchFamily="34" charset="0"/>
      </a:defRPr>
    </a:lvl5pPr>
    <a:lvl6pPr marL="2286000" algn="l" defTabSz="914400" rtl="0" eaLnBrk="1" latinLnBrk="0" hangingPunct="1">
      <a:defRPr sz="11000" b="1" kern="1200">
        <a:solidFill>
          <a:schemeClr val="tx1"/>
        </a:solidFill>
        <a:latin typeface="Times New Roman" pitchFamily="18" charset="0"/>
        <a:ea typeface="+mn-ea"/>
        <a:cs typeface="Arial" pitchFamily="34" charset="0"/>
      </a:defRPr>
    </a:lvl6pPr>
    <a:lvl7pPr marL="2743200" algn="l" defTabSz="914400" rtl="0" eaLnBrk="1" latinLnBrk="0" hangingPunct="1">
      <a:defRPr sz="11000" b="1" kern="1200">
        <a:solidFill>
          <a:schemeClr val="tx1"/>
        </a:solidFill>
        <a:latin typeface="Times New Roman" pitchFamily="18" charset="0"/>
        <a:ea typeface="+mn-ea"/>
        <a:cs typeface="Arial" pitchFamily="34" charset="0"/>
      </a:defRPr>
    </a:lvl7pPr>
    <a:lvl8pPr marL="3200400" algn="l" defTabSz="914400" rtl="0" eaLnBrk="1" latinLnBrk="0" hangingPunct="1">
      <a:defRPr sz="11000" b="1" kern="1200">
        <a:solidFill>
          <a:schemeClr val="tx1"/>
        </a:solidFill>
        <a:latin typeface="Times New Roman" pitchFamily="18" charset="0"/>
        <a:ea typeface="+mn-ea"/>
        <a:cs typeface="Arial" pitchFamily="34" charset="0"/>
      </a:defRPr>
    </a:lvl8pPr>
    <a:lvl9pPr marL="3657600" algn="l" defTabSz="914400" rtl="0" eaLnBrk="1" latinLnBrk="0" hangingPunct="1">
      <a:defRPr sz="11000" b="1" kern="1200">
        <a:solidFill>
          <a:schemeClr val="tx1"/>
        </a:solidFill>
        <a:latin typeface="Times New Roman" pitchFamily="18"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650F4"/>
    <a:srgbClr val="004CF4"/>
    <a:srgbClr val="FFB3FF"/>
    <a:srgbClr val="FFCC00"/>
    <a:srgbClr val="FBABF9"/>
    <a:srgbClr val="FFAFFF"/>
    <a:srgbClr val="FF9DFF"/>
    <a:srgbClr val="00FF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5801" autoAdjust="0"/>
    <p:restoredTop sz="92724" autoAdjust="0"/>
  </p:normalViewPr>
  <p:slideViewPr>
    <p:cSldViewPr snapToGrid="0">
      <p:cViewPr>
        <p:scale>
          <a:sx n="30" d="100"/>
          <a:sy n="30" d="100"/>
        </p:scale>
        <p:origin x="-900" y="-240"/>
      </p:cViewPr>
      <p:guideLst>
        <p:guide orient="horz"/>
        <p:guide pos="9533"/>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25" d="100"/>
          <a:sy n="25" d="100"/>
        </p:scale>
        <p:origin x="-1260" y="-78"/>
      </p:cViewPr>
      <p:guideLst>
        <p:guide orient="horz" pos="3156"/>
        <p:guide pos="2169"/>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63E07B1-B72A-4B86-B471-71DF92E1C923}" type="doc">
      <dgm:prSet loTypeId="urn:microsoft.com/office/officeart/2005/8/layout/hierarchy4" loCatId="relationship" qsTypeId="urn:microsoft.com/office/officeart/2005/8/quickstyle/simple1" qsCatId="simple" csTypeId="urn:microsoft.com/office/officeart/2005/8/colors/accent1_2" csCatId="accent1" phldr="1"/>
      <dgm:spPr/>
      <dgm:t>
        <a:bodyPr/>
        <a:lstStyle/>
        <a:p>
          <a:endParaRPr lang="fr-FR"/>
        </a:p>
      </dgm:t>
    </dgm:pt>
    <dgm:pt modelId="{EDF16D9E-810E-4BE3-8756-9C86209AF7E8}" type="pres">
      <dgm:prSet presAssocID="{263E07B1-B72A-4B86-B471-71DF92E1C923}" presName="Name0" presStyleCnt="0">
        <dgm:presLayoutVars>
          <dgm:chPref val="1"/>
          <dgm:dir/>
          <dgm:animOne val="branch"/>
          <dgm:animLvl val="lvl"/>
          <dgm:resizeHandles/>
        </dgm:presLayoutVars>
      </dgm:prSet>
      <dgm:spPr/>
      <dgm:t>
        <a:bodyPr/>
        <a:lstStyle/>
        <a:p>
          <a:endParaRPr lang="fr-FR"/>
        </a:p>
      </dgm:t>
    </dgm:pt>
  </dgm:ptLst>
  <dgm:cxnLst>
    <dgm:cxn modelId="{759F7F79-63D6-4F96-AE70-E22FF5B41A24}" type="presOf" srcId="{263E07B1-B72A-4B86-B471-71DF92E1C923}" destId="{EDF16D9E-810E-4BE3-8756-9C86209AF7E8}" srcOrd="0" destOrd="0" presId="urn:microsoft.com/office/officeart/2005/8/layout/hierarchy4"/>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9378" name="Rectangle 2"/>
          <p:cNvSpPr>
            <a:spLocks noGrp="1" noChangeArrowheads="1"/>
          </p:cNvSpPr>
          <p:nvPr>
            <p:ph type="hdr" sz="quarter"/>
          </p:nvPr>
        </p:nvSpPr>
        <p:spPr bwMode="auto">
          <a:xfrm>
            <a:off x="0" y="0"/>
            <a:ext cx="2984500" cy="501650"/>
          </a:xfrm>
          <a:prstGeom prst="rect">
            <a:avLst/>
          </a:prstGeom>
          <a:noFill/>
          <a:ln w="9525">
            <a:noFill/>
            <a:miter lim="800000"/>
            <a:headEnd/>
            <a:tailEnd/>
          </a:ln>
          <a:effectLst/>
        </p:spPr>
        <p:txBody>
          <a:bodyPr vert="horz" wrap="square" lIns="96616" tIns="48308" rIns="96616" bIns="48308" numCol="1" anchor="t" anchorCtr="0" compatLnSpc="1">
            <a:prstTxWarp prst="textNoShape">
              <a:avLst/>
            </a:prstTxWarp>
          </a:bodyPr>
          <a:lstStyle>
            <a:lvl1pPr defTabSz="966788" eaLnBrk="0" hangingPunct="0">
              <a:defRPr sz="1300">
                <a:cs typeface="+mn-cs"/>
              </a:defRPr>
            </a:lvl1pPr>
          </a:lstStyle>
          <a:p>
            <a:pPr>
              <a:defRPr/>
            </a:pPr>
            <a:endParaRPr lang="fr-FR"/>
          </a:p>
        </p:txBody>
      </p:sp>
      <p:sp>
        <p:nvSpPr>
          <p:cNvPr id="229379" name="Rectangle 3"/>
          <p:cNvSpPr>
            <a:spLocks noGrp="1" noChangeArrowheads="1"/>
          </p:cNvSpPr>
          <p:nvPr>
            <p:ph type="dt" sz="quarter" idx="1"/>
          </p:nvPr>
        </p:nvSpPr>
        <p:spPr bwMode="auto">
          <a:xfrm>
            <a:off x="3903663" y="0"/>
            <a:ext cx="2984500" cy="501650"/>
          </a:xfrm>
          <a:prstGeom prst="rect">
            <a:avLst/>
          </a:prstGeom>
          <a:noFill/>
          <a:ln w="9525">
            <a:noFill/>
            <a:miter lim="800000"/>
            <a:headEnd/>
            <a:tailEnd/>
          </a:ln>
          <a:effectLst/>
        </p:spPr>
        <p:txBody>
          <a:bodyPr vert="horz" wrap="square" lIns="96616" tIns="48308" rIns="96616" bIns="48308" numCol="1" anchor="t" anchorCtr="0" compatLnSpc="1">
            <a:prstTxWarp prst="textNoShape">
              <a:avLst/>
            </a:prstTxWarp>
          </a:bodyPr>
          <a:lstStyle>
            <a:lvl1pPr algn="r" defTabSz="966788" eaLnBrk="0" hangingPunct="0">
              <a:defRPr sz="1300">
                <a:cs typeface="+mn-cs"/>
              </a:defRPr>
            </a:lvl1pPr>
          </a:lstStyle>
          <a:p>
            <a:pPr>
              <a:defRPr/>
            </a:pPr>
            <a:endParaRPr lang="fr-FR"/>
          </a:p>
        </p:txBody>
      </p:sp>
      <p:sp>
        <p:nvSpPr>
          <p:cNvPr id="229380" name="Rectangle 4"/>
          <p:cNvSpPr>
            <a:spLocks noGrp="1" noChangeArrowheads="1"/>
          </p:cNvSpPr>
          <p:nvPr>
            <p:ph type="ftr" sz="quarter" idx="2"/>
          </p:nvPr>
        </p:nvSpPr>
        <p:spPr bwMode="auto">
          <a:xfrm>
            <a:off x="0" y="9518650"/>
            <a:ext cx="2984500" cy="501650"/>
          </a:xfrm>
          <a:prstGeom prst="rect">
            <a:avLst/>
          </a:prstGeom>
          <a:noFill/>
          <a:ln w="9525">
            <a:noFill/>
            <a:miter lim="800000"/>
            <a:headEnd/>
            <a:tailEnd/>
          </a:ln>
          <a:effectLst/>
        </p:spPr>
        <p:txBody>
          <a:bodyPr vert="horz" wrap="square" lIns="96616" tIns="48308" rIns="96616" bIns="48308" numCol="1" anchor="b" anchorCtr="0" compatLnSpc="1">
            <a:prstTxWarp prst="textNoShape">
              <a:avLst/>
            </a:prstTxWarp>
          </a:bodyPr>
          <a:lstStyle>
            <a:lvl1pPr defTabSz="966788" eaLnBrk="0" hangingPunct="0">
              <a:defRPr sz="1300">
                <a:cs typeface="+mn-cs"/>
              </a:defRPr>
            </a:lvl1pPr>
          </a:lstStyle>
          <a:p>
            <a:pPr>
              <a:defRPr/>
            </a:pPr>
            <a:endParaRPr lang="fr-FR"/>
          </a:p>
        </p:txBody>
      </p:sp>
      <p:sp>
        <p:nvSpPr>
          <p:cNvPr id="229381" name="Rectangle 5"/>
          <p:cNvSpPr>
            <a:spLocks noGrp="1" noChangeArrowheads="1"/>
          </p:cNvSpPr>
          <p:nvPr>
            <p:ph type="sldNum" sz="quarter" idx="3"/>
          </p:nvPr>
        </p:nvSpPr>
        <p:spPr bwMode="auto">
          <a:xfrm>
            <a:off x="3903663" y="9518650"/>
            <a:ext cx="2984500" cy="501650"/>
          </a:xfrm>
          <a:prstGeom prst="rect">
            <a:avLst/>
          </a:prstGeom>
          <a:noFill/>
          <a:ln w="9525">
            <a:noFill/>
            <a:miter lim="800000"/>
            <a:headEnd/>
            <a:tailEnd/>
          </a:ln>
          <a:effectLst/>
        </p:spPr>
        <p:txBody>
          <a:bodyPr vert="horz" wrap="square" lIns="96616" tIns="48308" rIns="96616" bIns="48308" numCol="1" anchor="b" anchorCtr="0" compatLnSpc="1">
            <a:prstTxWarp prst="textNoShape">
              <a:avLst/>
            </a:prstTxWarp>
          </a:bodyPr>
          <a:lstStyle>
            <a:lvl1pPr algn="r" defTabSz="966788" eaLnBrk="0" hangingPunct="0">
              <a:defRPr sz="1300">
                <a:cs typeface="+mn-cs"/>
              </a:defRPr>
            </a:lvl1pPr>
          </a:lstStyle>
          <a:p>
            <a:pPr>
              <a:defRPr/>
            </a:pPr>
            <a:fld id="{A1D972C2-B01A-4D57-9AAE-D6190AB19AB5}" type="slidenum">
              <a:rPr lang="fr-FR"/>
              <a:pPr>
                <a:defRPr/>
              </a:pPr>
              <a:t>‹N°›</a:t>
            </a:fld>
            <a:endParaRPr lang="fr-F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7586" name="Rectangle 2"/>
          <p:cNvSpPr>
            <a:spLocks noGrp="1" noChangeArrowheads="1"/>
          </p:cNvSpPr>
          <p:nvPr>
            <p:ph type="hdr" sz="quarter"/>
          </p:nvPr>
        </p:nvSpPr>
        <p:spPr bwMode="auto">
          <a:xfrm>
            <a:off x="0" y="0"/>
            <a:ext cx="2984500" cy="501650"/>
          </a:xfrm>
          <a:prstGeom prst="rect">
            <a:avLst/>
          </a:prstGeom>
          <a:noFill/>
          <a:ln w="9525">
            <a:noFill/>
            <a:miter lim="800000"/>
            <a:headEnd/>
            <a:tailEnd/>
          </a:ln>
          <a:effectLst/>
        </p:spPr>
        <p:txBody>
          <a:bodyPr vert="horz" wrap="square" lIns="96616" tIns="48308" rIns="96616" bIns="48308" numCol="1" anchor="t" anchorCtr="0" compatLnSpc="1">
            <a:prstTxWarp prst="textNoShape">
              <a:avLst/>
            </a:prstTxWarp>
          </a:bodyPr>
          <a:lstStyle>
            <a:lvl1pPr defTabSz="966788" eaLnBrk="0" hangingPunct="0">
              <a:defRPr sz="1300" b="0">
                <a:cs typeface="+mn-cs"/>
              </a:defRPr>
            </a:lvl1pPr>
          </a:lstStyle>
          <a:p>
            <a:pPr>
              <a:defRPr/>
            </a:pPr>
            <a:endParaRPr lang="fr-FR"/>
          </a:p>
        </p:txBody>
      </p:sp>
      <p:sp>
        <p:nvSpPr>
          <p:cNvPr id="67587" name="Rectangle 3"/>
          <p:cNvSpPr>
            <a:spLocks noGrp="1" noChangeArrowheads="1"/>
          </p:cNvSpPr>
          <p:nvPr>
            <p:ph type="dt" idx="1"/>
          </p:nvPr>
        </p:nvSpPr>
        <p:spPr bwMode="auto">
          <a:xfrm>
            <a:off x="3903663" y="0"/>
            <a:ext cx="2984500" cy="501650"/>
          </a:xfrm>
          <a:prstGeom prst="rect">
            <a:avLst/>
          </a:prstGeom>
          <a:noFill/>
          <a:ln w="9525">
            <a:noFill/>
            <a:miter lim="800000"/>
            <a:headEnd/>
            <a:tailEnd/>
          </a:ln>
          <a:effectLst/>
        </p:spPr>
        <p:txBody>
          <a:bodyPr vert="horz" wrap="square" lIns="96616" tIns="48308" rIns="96616" bIns="48308" numCol="1" anchor="t" anchorCtr="0" compatLnSpc="1">
            <a:prstTxWarp prst="textNoShape">
              <a:avLst/>
            </a:prstTxWarp>
          </a:bodyPr>
          <a:lstStyle>
            <a:lvl1pPr algn="r" defTabSz="966788" eaLnBrk="0" hangingPunct="0">
              <a:defRPr sz="1300" b="0">
                <a:cs typeface="+mn-cs"/>
              </a:defRPr>
            </a:lvl1pPr>
          </a:lstStyle>
          <a:p>
            <a:pPr>
              <a:defRPr/>
            </a:pPr>
            <a:endParaRPr lang="fr-FR"/>
          </a:p>
        </p:txBody>
      </p:sp>
      <p:sp>
        <p:nvSpPr>
          <p:cNvPr id="6148" name="Rectangle 4"/>
          <p:cNvSpPr>
            <a:spLocks noGrp="1" noRot="1" noChangeAspect="1" noChangeArrowheads="1" noTextEdit="1"/>
          </p:cNvSpPr>
          <p:nvPr>
            <p:ph type="sldImg" idx="2"/>
          </p:nvPr>
        </p:nvSpPr>
        <p:spPr bwMode="auto">
          <a:xfrm>
            <a:off x="2116138" y="750888"/>
            <a:ext cx="2657475" cy="3757612"/>
          </a:xfrm>
          <a:prstGeom prst="rect">
            <a:avLst/>
          </a:prstGeom>
          <a:noFill/>
          <a:ln w="9525">
            <a:solidFill>
              <a:srgbClr val="000000"/>
            </a:solidFill>
            <a:miter lim="800000"/>
            <a:headEnd/>
            <a:tailEnd/>
          </a:ln>
        </p:spPr>
      </p:sp>
      <p:sp>
        <p:nvSpPr>
          <p:cNvPr id="67589" name="Rectangle 5"/>
          <p:cNvSpPr>
            <a:spLocks noGrp="1" noChangeArrowheads="1"/>
          </p:cNvSpPr>
          <p:nvPr>
            <p:ph type="body" sz="quarter" idx="3"/>
          </p:nvPr>
        </p:nvSpPr>
        <p:spPr bwMode="auto">
          <a:xfrm>
            <a:off x="919163" y="4759325"/>
            <a:ext cx="5049837" cy="4510088"/>
          </a:xfrm>
          <a:prstGeom prst="rect">
            <a:avLst/>
          </a:prstGeom>
          <a:noFill/>
          <a:ln w="9525">
            <a:noFill/>
            <a:miter lim="800000"/>
            <a:headEnd/>
            <a:tailEnd/>
          </a:ln>
          <a:effectLst/>
        </p:spPr>
        <p:txBody>
          <a:bodyPr vert="horz" wrap="square" lIns="96616" tIns="48308" rIns="96616" bIns="48308" numCol="1" anchor="t" anchorCtr="0" compatLnSpc="1">
            <a:prstTxWarp prst="textNoShape">
              <a:avLst/>
            </a:prstTxWarp>
          </a:bodyPr>
          <a:lstStyle/>
          <a:p>
            <a:pPr lvl="0"/>
            <a:r>
              <a:rPr lang="fr-FR" noProof="0" smtClean="0"/>
              <a:t>Cliquez pour modifier les styles du texte du masque</a:t>
            </a:r>
          </a:p>
          <a:p>
            <a:pPr lvl="1"/>
            <a:r>
              <a:rPr lang="fr-FR" noProof="0" smtClean="0"/>
              <a:t>Deuxième niveau</a:t>
            </a:r>
          </a:p>
          <a:p>
            <a:pPr lvl="2"/>
            <a:r>
              <a:rPr lang="fr-FR" noProof="0" smtClean="0"/>
              <a:t>Troisième niveau</a:t>
            </a:r>
          </a:p>
          <a:p>
            <a:pPr lvl="3"/>
            <a:r>
              <a:rPr lang="fr-FR" noProof="0" smtClean="0"/>
              <a:t>Quatrième niveau</a:t>
            </a:r>
          </a:p>
          <a:p>
            <a:pPr lvl="4"/>
            <a:r>
              <a:rPr lang="fr-FR" noProof="0" smtClean="0"/>
              <a:t>Cinquième niveau</a:t>
            </a:r>
          </a:p>
        </p:txBody>
      </p:sp>
      <p:sp>
        <p:nvSpPr>
          <p:cNvPr id="67590" name="Rectangle 6"/>
          <p:cNvSpPr>
            <a:spLocks noGrp="1" noChangeArrowheads="1"/>
          </p:cNvSpPr>
          <p:nvPr>
            <p:ph type="ftr" sz="quarter" idx="4"/>
          </p:nvPr>
        </p:nvSpPr>
        <p:spPr bwMode="auto">
          <a:xfrm>
            <a:off x="0" y="9518650"/>
            <a:ext cx="2984500" cy="501650"/>
          </a:xfrm>
          <a:prstGeom prst="rect">
            <a:avLst/>
          </a:prstGeom>
          <a:noFill/>
          <a:ln w="9525">
            <a:noFill/>
            <a:miter lim="800000"/>
            <a:headEnd/>
            <a:tailEnd/>
          </a:ln>
          <a:effectLst/>
        </p:spPr>
        <p:txBody>
          <a:bodyPr vert="horz" wrap="square" lIns="96616" tIns="48308" rIns="96616" bIns="48308" numCol="1" anchor="b" anchorCtr="0" compatLnSpc="1">
            <a:prstTxWarp prst="textNoShape">
              <a:avLst/>
            </a:prstTxWarp>
          </a:bodyPr>
          <a:lstStyle>
            <a:lvl1pPr defTabSz="966788" eaLnBrk="0" hangingPunct="0">
              <a:defRPr sz="1300" b="0">
                <a:cs typeface="+mn-cs"/>
              </a:defRPr>
            </a:lvl1pPr>
          </a:lstStyle>
          <a:p>
            <a:pPr>
              <a:defRPr/>
            </a:pPr>
            <a:endParaRPr lang="fr-FR"/>
          </a:p>
        </p:txBody>
      </p:sp>
      <p:sp>
        <p:nvSpPr>
          <p:cNvPr id="67591" name="Rectangle 7"/>
          <p:cNvSpPr>
            <a:spLocks noGrp="1" noChangeArrowheads="1"/>
          </p:cNvSpPr>
          <p:nvPr>
            <p:ph type="sldNum" sz="quarter" idx="5"/>
          </p:nvPr>
        </p:nvSpPr>
        <p:spPr bwMode="auto">
          <a:xfrm>
            <a:off x="3903663" y="9518650"/>
            <a:ext cx="2984500" cy="501650"/>
          </a:xfrm>
          <a:prstGeom prst="rect">
            <a:avLst/>
          </a:prstGeom>
          <a:noFill/>
          <a:ln w="9525">
            <a:noFill/>
            <a:miter lim="800000"/>
            <a:headEnd/>
            <a:tailEnd/>
          </a:ln>
          <a:effectLst/>
        </p:spPr>
        <p:txBody>
          <a:bodyPr vert="horz" wrap="square" lIns="96616" tIns="48308" rIns="96616" bIns="48308" numCol="1" anchor="b" anchorCtr="0" compatLnSpc="1">
            <a:prstTxWarp prst="textNoShape">
              <a:avLst/>
            </a:prstTxWarp>
          </a:bodyPr>
          <a:lstStyle>
            <a:lvl1pPr algn="r" defTabSz="966788" eaLnBrk="0" hangingPunct="0">
              <a:defRPr sz="1300" b="0">
                <a:cs typeface="+mn-cs"/>
              </a:defRPr>
            </a:lvl1pPr>
          </a:lstStyle>
          <a:p>
            <a:pPr>
              <a:defRPr/>
            </a:pPr>
            <a:fld id="{FC2E6CB4-4995-4729-8E63-4A845372B84B}" type="slidenum">
              <a:rPr lang="fr-FR"/>
              <a:pPr>
                <a:defRPr/>
              </a:pPr>
              <a:t>‹N°›</a:t>
            </a:fld>
            <a:endParaRPr lang="fr-FR"/>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5500" kern="1200">
        <a:solidFill>
          <a:schemeClr val="tx1"/>
        </a:solidFill>
        <a:latin typeface="Times New Roman" pitchFamily="18" charset="0"/>
        <a:ea typeface="+mn-ea"/>
        <a:cs typeface="+mn-cs"/>
      </a:defRPr>
    </a:lvl1pPr>
    <a:lvl2pPr marL="2087563" algn="l" rtl="0" eaLnBrk="0" fontAlgn="base" hangingPunct="0">
      <a:spcBef>
        <a:spcPct val="30000"/>
      </a:spcBef>
      <a:spcAft>
        <a:spcPct val="0"/>
      </a:spcAft>
      <a:defRPr sz="5500" kern="1200">
        <a:solidFill>
          <a:schemeClr val="tx1"/>
        </a:solidFill>
        <a:latin typeface="Times New Roman" pitchFamily="18" charset="0"/>
        <a:ea typeface="+mn-ea"/>
        <a:cs typeface="+mn-cs"/>
      </a:defRPr>
    </a:lvl2pPr>
    <a:lvl3pPr marL="4175125" algn="l" rtl="0" eaLnBrk="0" fontAlgn="base" hangingPunct="0">
      <a:spcBef>
        <a:spcPct val="30000"/>
      </a:spcBef>
      <a:spcAft>
        <a:spcPct val="0"/>
      </a:spcAft>
      <a:defRPr sz="5500" kern="1200">
        <a:solidFill>
          <a:schemeClr val="tx1"/>
        </a:solidFill>
        <a:latin typeface="Times New Roman" pitchFamily="18" charset="0"/>
        <a:ea typeface="+mn-ea"/>
        <a:cs typeface="+mn-cs"/>
      </a:defRPr>
    </a:lvl3pPr>
    <a:lvl4pPr marL="6264275" algn="l" rtl="0" eaLnBrk="0" fontAlgn="base" hangingPunct="0">
      <a:spcBef>
        <a:spcPct val="30000"/>
      </a:spcBef>
      <a:spcAft>
        <a:spcPct val="0"/>
      </a:spcAft>
      <a:defRPr sz="5500" kern="1200">
        <a:solidFill>
          <a:schemeClr val="tx1"/>
        </a:solidFill>
        <a:latin typeface="Times New Roman" pitchFamily="18" charset="0"/>
        <a:ea typeface="+mn-ea"/>
        <a:cs typeface="+mn-cs"/>
      </a:defRPr>
    </a:lvl4pPr>
    <a:lvl5pPr marL="8351838" algn="l" rtl="0" eaLnBrk="0" fontAlgn="base" hangingPunct="0">
      <a:spcBef>
        <a:spcPct val="30000"/>
      </a:spcBef>
      <a:spcAft>
        <a:spcPct val="0"/>
      </a:spcAft>
      <a:defRPr sz="5500" kern="1200">
        <a:solidFill>
          <a:schemeClr val="tx1"/>
        </a:solidFill>
        <a:latin typeface="Times New Roman" pitchFamily="18" charset="0"/>
        <a:ea typeface="+mn-ea"/>
        <a:cs typeface="+mn-cs"/>
      </a:defRPr>
    </a:lvl5pPr>
    <a:lvl6pPr marL="10441076" algn="l" defTabSz="4176431" rtl="0" eaLnBrk="1" latinLnBrk="0" hangingPunct="1">
      <a:defRPr sz="5500" kern="1200">
        <a:solidFill>
          <a:schemeClr val="tx1"/>
        </a:solidFill>
        <a:latin typeface="+mn-lt"/>
        <a:ea typeface="+mn-ea"/>
        <a:cs typeface="+mn-cs"/>
      </a:defRPr>
    </a:lvl6pPr>
    <a:lvl7pPr marL="12529292" algn="l" defTabSz="4176431" rtl="0" eaLnBrk="1" latinLnBrk="0" hangingPunct="1">
      <a:defRPr sz="5500" kern="1200">
        <a:solidFill>
          <a:schemeClr val="tx1"/>
        </a:solidFill>
        <a:latin typeface="+mn-lt"/>
        <a:ea typeface="+mn-ea"/>
        <a:cs typeface="+mn-cs"/>
      </a:defRPr>
    </a:lvl7pPr>
    <a:lvl8pPr marL="14617507" algn="l" defTabSz="4176431" rtl="0" eaLnBrk="1" latinLnBrk="0" hangingPunct="1">
      <a:defRPr sz="5500" kern="1200">
        <a:solidFill>
          <a:schemeClr val="tx1"/>
        </a:solidFill>
        <a:latin typeface="+mn-lt"/>
        <a:ea typeface="+mn-ea"/>
        <a:cs typeface="+mn-cs"/>
      </a:defRPr>
    </a:lvl8pPr>
    <a:lvl9pPr marL="16705722" algn="l" defTabSz="4176431" rtl="0" eaLnBrk="1" latinLnBrk="0" hangingPunct="1">
      <a:defRPr sz="55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bg>
      <p:bgRef idx="1002">
        <a:schemeClr val="bg2"/>
      </p:bgRef>
    </p:bg>
    <p:spTree>
      <p:nvGrpSpPr>
        <p:cNvPr id="1" name=""/>
        <p:cNvGrpSpPr/>
        <p:nvPr/>
      </p:nvGrpSpPr>
      <p:grpSpPr>
        <a:xfrm>
          <a:off x="0" y="0"/>
          <a:ext cx="0" cy="0"/>
          <a:chOff x="0" y="0"/>
          <a:chExt cx="0" cy="0"/>
        </a:xfrm>
      </p:grpSpPr>
      <p:sp>
        <p:nvSpPr>
          <p:cNvPr id="9" name="Titre 8"/>
          <p:cNvSpPr>
            <a:spLocks noGrp="1"/>
          </p:cNvSpPr>
          <p:nvPr>
            <p:ph type="ctrTitle"/>
          </p:nvPr>
        </p:nvSpPr>
        <p:spPr>
          <a:xfrm>
            <a:off x="1766332" y="8561705"/>
            <a:ext cx="26000405" cy="11415607"/>
          </a:xfrm>
          <a:ln>
            <a:noFill/>
          </a:ln>
        </p:spPr>
        <p:txBody>
          <a:bodyPr tIns="0" rIns="83529">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2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fr-FR" smtClean="0"/>
              <a:t>Cliquez pour modifier le style du titre</a:t>
            </a:r>
            <a:endParaRPr lang="en-US"/>
          </a:p>
        </p:txBody>
      </p:sp>
      <p:sp>
        <p:nvSpPr>
          <p:cNvPr id="17" name="Sous-titre 16"/>
          <p:cNvSpPr>
            <a:spLocks noGrp="1"/>
          </p:cNvSpPr>
          <p:nvPr>
            <p:ph type="subTitle" idx="1"/>
          </p:nvPr>
        </p:nvSpPr>
        <p:spPr>
          <a:xfrm>
            <a:off x="1766332" y="20152942"/>
            <a:ext cx="26010499" cy="10939956"/>
          </a:xfrm>
        </p:spPr>
        <p:txBody>
          <a:bodyPr lIns="0" rIns="83529"/>
          <a:lstStyle>
            <a:lvl1pPr marL="0" marR="208822" indent="0" algn="r">
              <a:buNone/>
              <a:defRPr>
                <a:solidFill>
                  <a:schemeClr val="tx1"/>
                </a:solidFill>
              </a:defRPr>
            </a:lvl1pPr>
            <a:lvl2pPr marL="2088215" indent="0" algn="ctr">
              <a:buNone/>
            </a:lvl2pPr>
            <a:lvl3pPr marL="4176431" indent="0" algn="ctr">
              <a:buNone/>
            </a:lvl3pPr>
            <a:lvl4pPr marL="6264646" indent="0" algn="ctr">
              <a:buNone/>
            </a:lvl4pPr>
            <a:lvl5pPr marL="8352861" indent="0" algn="ctr">
              <a:buNone/>
            </a:lvl5pPr>
            <a:lvl6pPr marL="10441076" indent="0" algn="ctr">
              <a:buNone/>
            </a:lvl6pPr>
            <a:lvl7pPr marL="12529292" indent="0" algn="ctr">
              <a:buNone/>
            </a:lvl7pPr>
            <a:lvl8pPr marL="14617507" indent="0" algn="ctr">
              <a:buNone/>
            </a:lvl8pPr>
            <a:lvl9pPr marL="16705722" indent="0" algn="ctr">
              <a:buNone/>
            </a:lvl9pPr>
          </a:lstStyle>
          <a:p>
            <a:r>
              <a:rPr lang="fr-FR" smtClean="0"/>
              <a:t>Cliquez pour modifier le style des sous-titres du masque</a:t>
            </a:r>
            <a:endParaRPr lang="en-US"/>
          </a:p>
        </p:txBody>
      </p:sp>
      <p:sp>
        <p:nvSpPr>
          <p:cNvPr id="4" name="Espace réservé de la date 29"/>
          <p:cNvSpPr>
            <a:spLocks noGrp="1"/>
          </p:cNvSpPr>
          <p:nvPr>
            <p:ph type="dt" sz="half" idx="10"/>
          </p:nvPr>
        </p:nvSpPr>
        <p:spPr/>
        <p:txBody>
          <a:bodyPr/>
          <a:lstStyle>
            <a:lvl1pPr>
              <a:defRPr/>
            </a:lvl1pPr>
          </a:lstStyle>
          <a:p>
            <a:pPr>
              <a:defRPr/>
            </a:pPr>
            <a:endParaRPr lang="fr-FR"/>
          </a:p>
        </p:txBody>
      </p:sp>
      <p:sp>
        <p:nvSpPr>
          <p:cNvPr id="5" name="Espace réservé du pied de page 18"/>
          <p:cNvSpPr>
            <a:spLocks noGrp="1"/>
          </p:cNvSpPr>
          <p:nvPr>
            <p:ph type="ftr" sz="quarter" idx="11"/>
          </p:nvPr>
        </p:nvSpPr>
        <p:spPr/>
        <p:txBody>
          <a:bodyPr/>
          <a:lstStyle>
            <a:lvl1pPr>
              <a:defRPr/>
            </a:lvl1pPr>
          </a:lstStyle>
          <a:p>
            <a:pPr>
              <a:defRPr/>
            </a:pPr>
            <a:endParaRPr lang="fr-FR"/>
          </a:p>
        </p:txBody>
      </p:sp>
      <p:sp>
        <p:nvSpPr>
          <p:cNvPr id="6" name="Espace réservé du numéro de diapositive 26"/>
          <p:cNvSpPr>
            <a:spLocks noGrp="1"/>
          </p:cNvSpPr>
          <p:nvPr>
            <p:ph type="sldNum" sz="quarter" idx="12"/>
          </p:nvPr>
        </p:nvSpPr>
        <p:spPr/>
        <p:txBody>
          <a:bodyPr/>
          <a:lstStyle>
            <a:lvl1pPr>
              <a:defRPr/>
            </a:lvl1pPr>
          </a:lstStyle>
          <a:p>
            <a:pPr>
              <a:defRPr/>
            </a:pPr>
            <a:fld id="{823786C0-10E2-4BBE-9B0B-234FF6160AC1}" type="slidenum">
              <a:rPr lang="fr-FR"/>
              <a:pPr>
                <a:defRPr/>
              </a:pPr>
              <a:t>‹N°›</a:t>
            </a:fld>
            <a:endParaRPr lang="fr-F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en-US"/>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Espace réservé de la date 9"/>
          <p:cNvSpPr>
            <a:spLocks noGrp="1"/>
          </p:cNvSpPr>
          <p:nvPr>
            <p:ph type="dt" sz="half" idx="10"/>
          </p:nvPr>
        </p:nvSpPr>
        <p:spPr/>
        <p:txBody>
          <a:bodyPr/>
          <a:lstStyle>
            <a:lvl1pPr>
              <a:defRPr/>
            </a:lvl1pPr>
          </a:lstStyle>
          <a:p>
            <a:pPr>
              <a:defRPr/>
            </a:pPr>
            <a:endParaRPr lang="fr-FR"/>
          </a:p>
        </p:txBody>
      </p:sp>
      <p:sp>
        <p:nvSpPr>
          <p:cNvPr id="5" name="Espace réservé du pied de page 21"/>
          <p:cNvSpPr>
            <a:spLocks noGrp="1"/>
          </p:cNvSpPr>
          <p:nvPr>
            <p:ph type="ftr" sz="quarter" idx="11"/>
          </p:nvPr>
        </p:nvSpPr>
        <p:spPr/>
        <p:txBody>
          <a:bodyPr/>
          <a:lstStyle>
            <a:lvl1pPr>
              <a:defRPr/>
            </a:lvl1pPr>
          </a:lstStyle>
          <a:p>
            <a:pPr>
              <a:defRPr/>
            </a:pPr>
            <a:endParaRPr lang="fr-FR"/>
          </a:p>
        </p:txBody>
      </p:sp>
      <p:sp>
        <p:nvSpPr>
          <p:cNvPr id="6" name="Espace réservé du numéro de diapositive 17"/>
          <p:cNvSpPr>
            <a:spLocks noGrp="1"/>
          </p:cNvSpPr>
          <p:nvPr>
            <p:ph type="sldNum" sz="quarter" idx="12"/>
          </p:nvPr>
        </p:nvSpPr>
        <p:spPr/>
        <p:txBody>
          <a:bodyPr/>
          <a:lstStyle>
            <a:lvl1pPr>
              <a:defRPr/>
            </a:lvl1pPr>
          </a:lstStyle>
          <a:p>
            <a:pPr>
              <a:defRPr/>
            </a:pPr>
            <a:fld id="{368EDE20-AF59-45BD-8590-52D750D8530E}" type="slidenum">
              <a:rPr lang="fr-FR"/>
              <a:pPr>
                <a:defRPr/>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21952982" y="5707815"/>
            <a:ext cx="6812994" cy="32532499"/>
          </a:xfrm>
        </p:spPr>
        <p:txBody>
          <a:bodyPr vert="eaVert"/>
          <a:lstStyle/>
          <a:p>
            <a:r>
              <a:rPr lang="fr-FR" smtClean="0"/>
              <a:t>Cliquez pour modifier le style du titre</a:t>
            </a:r>
            <a:endParaRPr lang="en-US"/>
          </a:p>
        </p:txBody>
      </p:sp>
      <p:sp>
        <p:nvSpPr>
          <p:cNvPr id="3" name="Espace réservé du texte vertical 2"/>
          <p:cNvSpPr>
            <a:spLocks noGrp="1"/>
          </p:cNvSpPr>
          <p:nvPr>
            <p:ph type="body" orient="vert" idx="1"/>
          </p:nvPr>
        </p:nvSpPr>
        <p:spPr>
          <a:xfrm>
            <a:off x="1513999" y="5707815"/>
            <a:ext cx="19934317" cy="32532499"/>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Espace réservé de la date 9"/>
          <p:cNvSpPr>
            <a:spLocks noGrp="1"/>
          </p:cNvSpPr>
          <p:nvPr>
            <p:ph type="dt" sz="half" idx="10"/>
          </p:nvPr>
        </p:nvSpPr>
        <p:spPr/>
        <p:txBody>
          <a:bodyPr/>
          <a:lstStyle>
            <a:lvl1pPr>
              <a:defRPr/>
            </a:lvl1pPr>
          </a:lstStyle>
          <a:p>
            <a:pPr>
              <a:defRPr/>
            </a:pPr>
            <a:endParaRPr lang="fr-FR"/>
          </a:p>
        </p:txBody>
      </p:sp>
      <p:sp>
        <p:nvSpPr>
          <p:cNvPr id="5" name="Espace réservé du pied de page 21"/>
          <p:cNvSpPr>
            <a:spLocks noGrp="1"/>
          </p:cNvSpPr>
          <p:nvPr>
            <p:ph type="ftr" sz="quarter" idx="11"/>
          </p:nvPr>
        </p:nvSpPr>
        <p:spPr/>
        <p:txBody>
          <a:bodyPr/>
          <a:lstStyle>
            <a:lvl1pPr>
              <a:defRPr/>
            </a:lvl1pPr>
          </a:lstStyle>
          <a:p>
            <a:pPr>
              <a:defRPr/>
            </a:pPr>
            <a:endParaRPr lang="fr-FR"/>
          </a:p>
        </p:txBody>
      </p:sp>
      <p:sp>
        <p:nvSpPr>
          <p:cNvPr id="6" name="Espace réservé du numéro de diapositive 17"/>
          <p:cNvSpPr>
            <a:spLocks noGrp="1"/>
          </p:cNvSpPr>
          <p:nvPr>
            <p:ph type="sldNum" sz="quarter" idx="12"/>
          </p:nvPr>
        </p:nvSpPr>
        <p:spPr/>
        <p:txBody>
          <a:bodyPr/>
          <a:lstStyle>
            <a:lvl1pPr>
              <a:defRPr/>
            </a:lvl1pPr>
          </a:lstStyle>
          <a:p>
            <a:pPr>
              <a:defRPr/>
            </a:pPr>
            <a:fld id="{C1A8F3F8-3B8F-4472-96B2-B23FEABA72F7}" type="slidenum">
              <a:rPr lang="fr-FR"/>
              <a:pPr>
                <a:defRPr/>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en-US"/>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Espace réservé de la date 9"/>
          <p:cNvSpPr>
            <a:spLocks noGrp="1"/>
          </p:cNvSpPr>
          <p:nvPr>
            <p:ph type="dt" sz="half" idx="10"/>
          </p:nvPr>
        </p:nvSpPr>
        <p:spPr/>
        <p:txBody>
          <a:bodyPr/>
          <a:lstStyle>
            <a:lvl1pPr>
              <a:defRPr/>
            </a:lvl1pPr>
          </a:lstStyle>
          <a:p>
            <a:pPr>
              <a:defRPr/>
            </a:pPr>
            <a:endParaRPr lang="fr-FR"/>
          </a:p>
        </p:txBody>
      </p:sp>
      <p:sp>
        <p:nvSpPr>
          <p:cNvPr id="5" name="Espace réservé du pied de page 21"/>
          <p:cNvSpPr>
            <a:spLocks noGrp="1"/>
          </p:cNvSpPr>
          <p:nvPr>
            <p:ph type="ftr" sz="quarter" idx="11"/>
          </p:nvPr>
        </p:nvSpPr>
        <p:spPr/>
        <p:txBody>
          <a:bodyPr/>
          <a:lstStyle>
            <a:lvl1pPr>
              <a:defRPr/>
            </a:lvl1pPr>
          </a:lstStyle>
          <a:p>
            <a:pPr>
              <a:defRPr/>
            </a:pPr>
            <a:endParaRPr lang="fr-FR"/>
          </a:p>
        </p:txBody>
      </p:sp>
      <p:sp>
        <p:nvSpPr>
          <p:cNvPr id="6" name="Espace réservé du numéro de diapositive 17"/>
          <p:cNvSpPr>
            <a:spLocks noGrp="1"/>
          </p:cNvSpPr>
          <p:nvPr>
            <p:ph type="sldNum" sz="quarter" idx="12"/>
          </p:nvPr>
        </p:nvSpPr>
        <p:spPr/>
        <p:txBody>
          <a:bodyPr/>
          <a:lstStyle>
            <a:lvl1pPr>
              <a:defRPr/>
            </a:lvl1pPr>
          </a:lstStyle>
          <a:p>
            <a:pPr>
              <a:defRPr/>
            </a:pPr>
            <a:fld id="{4C889C8E-E15D-46C6-B293-A22E095ABC08}" type="slidenum">
              <a:rPr lang="fr-FR"/>
              <a:pPr>
                <a:defRPr/>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bg>
      <p:bgRef idx="1002">
        <a:schemeClr val="bg2"/>
      </p:bgRef>
    </p:bg>
    <p:spTree>
      <p:nvGrpSpPr>
        <p:cNvPr id="1" name=""/>
        <p:cNvGrpSpPr/>
        <p:nvPr/>
      </p:nvGrpSpPr>
      <p:grpSpPr>
        <a:xfrm>
          <a:off x="0" y="0"/>
          <a:ext cx="0" cy="0"/>
          <a:chOff x="0" y="0"/>
          <a:chExt cx="0" cy="0"/>
        </a:xfrm>
      </p:grpSpPr>
      <p:sp>
        <p:nvSpPr>
          <p:cNvPr id="2" name="Titre 1"/>
          <p:cNvSpPr>
            <a:spLocks noGrp="1"/>
          </p:cNvSpPr>
          <p:nvPr>
            <p:ph type="title"/>
          </p:nvPr>
        </p:nvSpPr>
        <p:spPr>
          <a:xfrm>
            <a:off x="1756238" y="8219237"/>
            <a:ext cx="25737979" cy="8504627"/>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2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fr-FR" smtClean="0"/>
              <a:t>Cliquez pour modifier le style du titre</a:t>
            </a:r>
            <a:endParaRPr lang="en-US"/>
          </a:p>
        </p:txBody>
      </p:sp>
      <p:sp>
        <p:nvSpPr>
          <p:cNvPr id="3" name="Espace réservé du texte 2"/>
          <p:cNvSpPr>
            <a:spLocks noGrp="1"/>
          </p:cNvSpPr>
          <p:nvPr>
            <p:ph type="body" idx="1"/>
          </p:nvPr>
        </p:nvSpPr>
        <p:spPr>
          <a:xfrm>
            <a:off x="1756238" y="16882867"/>
            <a:ext cx="25737979" cy="9423816"/>
          </a:xfrm>
        </p:spPr>
        <p:txBody>
          <a:bodyPr lIns="208822" rIns="208822"/>
          <a:lstStyle>
            <a:lvl1pPr marL="0" indent="0">
              <a:buNone/>
              <a:defRPr sz="10000">
                <a:solidFill>
                  <a:schemeClr val="tx1"/>
                </a:solidFill>
              </a:defRPr>
            </a:lvl1pPr>
            <a:lvl2pPr>
              <a:buNone/>
              <a:defRPr sz="8200">
                <a:solidFill>
                  <a:schemeClr val="tx1">
                    <a:tint val="75000"/>
                  </a:schemeClr>
                </a:solidFill>
              </a:defRPr>
            </a:lvl2pPr>
            <a:lvl3pPr>
              <a:buNone/>
              <a:defRPr sz="7300">
                <a:solidFill>
                  <a:schemeClr val="tx1">
                    <a:tint val="75000"/>
                  </a:schemeClr>
                </a:solidFill>
              </a:defRPr>
            </a:lvl3pPr>
            <a:lvl4pPr>
              <a:buNone/>
              <a:defRPr sz="6400">
                <a:solidFill>
                  <a:schemeClr val="tx1">
                    <a:tint val="75000"/>
                  </a:schemeClr>
                </a:solidFill>
              </a:defRPr>
            </a:lvl4pPr>
            <a:lvl5pPr>
              <a:buNone/>
              <a:defRPr sz="6400">
                <a:solidFill>
                  <a:schemeClr val="tx1">
                    <a:tint val="75000"/>
                  </a:schemeClr>
                </a:solidFill>
              </a:defRPr>
            </a:lvl5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lvl1pPr>
              <a:defRPr/>
            </a:lvl1pPr>
          </a:lstStyle>
          <a:p>
            <a:pPr>
              <a:defRPr/>
            </a:pPr>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B14CEFA4-BF79-4532-9AEC-AF43EB828B9D}" type="slidenum">
              <a:rPr lang="fr-FR"/>
              <a:pPr>
                <a:defRPr/>
              </a:pPr>
              <a:t>‹N°›</a:t>
            </a:fld>
            <a:endParaRPr lang="fr-F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a:xfrm>
            <a:off x="1513999" y="4395009"/>
            <a:ext cx="27251978" cy="7134754"/>
          </a:xfrm>
        </p:spPr>
        <p:txBody>
          <a:bodyPr/>
          <a:lstStyle/>
          <a:p>
            <a:r>
              <a:rPr lang="fr-FR" smtClean="0"/>
              <a:t>Cliquez pour modifier le style du titre</a:t>
            </a:r>
            <a:endParaRPr lang="en-US"/>
          </a:p>
        </p:txBody>
      </p:sp>
      <p:sp>
        <p:nvSpPr>
          <p:cNvPr id="3" name="Espace réservé du contenu 2"/>
          <p:cNvSpPr>
            <a:spLocks noGrp="1"/>
          </p:cNvSpPr>
          <p:nvPr>
            <p:ph sz="half" idx="1"/>
          </p:nvPr>
        </p:nvSpPr>
        <p:spPr>
          <a:xfrm>
            <a:off x="1513999" y="11985418"/>
            <a:ext cx="13373656" cy="27682846"/>
          </a:xfrm>
        </p:spPr>
        <p:txBody>
          <a:bodyPr/>
          <a:lstStyle>
            <a:lvl1pPr>
              <a:defRPr sz="11900"/>
            </a:lvl1pPr>
            <a:lvl2pPr>
              <a:defRPr sz="11000"/>
            </a:lvl2pPr>
            <a:lvl3pPr>
              <a:defRPr sz="9100"/>
            </a:lvl3pPr>
            <a:lvl4pPr>
              <a:defRPr sz="8200"/>
            </a:lvl4pPr>
            <a:lvl5pPr>
              <a:defRPr sz="8200"/>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Espace réservé du contenu 3"/>
          <p:cNvSpPr>
            <a:spLocks noGrp="1"/>
          </p:cNvSpPr>
          <p:nvPr>
            <p:ph sz="half" idx="2"/>
          </p:nvPr>
        </p:nvSpPr>
        <p:spPr>
          <a:xfrm>
            <a:off x="15392320" y="11985418"/>
            <a:ext cx="13373656" cy="27682846"/>
          </a:xfrm>
        </p:spPr>
        <p:txBody>
          <a:bodyPr/>
          <a:lstStyle>
            <a:lvl1pPr>
              <a:defRPr sz="11900"/>
            </a:lvl1pPr>
            <a:lvl2pPr>
              <a:defRPr sz="11000"/>
            </a:lvl2pPr>
            <a:lvl3pPr>
              <a:defRPr sz="9100"/>
            </a:lvl3pPr>
            <a:lvl4pPr>
              <a:defRPr sz="8200"/>
            </a:lvl4pPr>
            <a:lvl5pPr>
              <a:defRPr sz="8200"/>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5" name="Espace réservé de la date 9"/>
          <p:cNvSpPr>
            <a:spLocks noGrp="1"/>
          </p:cNvSpPr>
          <p:nvPr>
            <p:ph type="dt" sz="half" idx="10"/>
          </p:nvPr>
        </p:nvSpPr>
        <p:spPr/>
        <p:txBody>
          <a:bodyPr/>
          <a:lstStyle>
            <a:lvl1pPr>
              <a:defRPr/>
            </a:lvl1pPr>
          </a:lstStyle>
          <a:p>
            <a:pPr>
              <a:defRPr/>
            </a:pPr>
            <a:endParaRPr lang="fr-FR"/>
          </a:p>
        </p:txBody>
      </p:sp>
      <p:sp>
        <p:nvSpPr>
          <p:cNvPr id="6" name="Espace réservé du pied de page 21"/>
          <p:cNvSpPr>
            <a:spLocks noGrp="1"/>
          </p:cNvSpPr>
          <p:nvPr>
            <p:ph type="ftr" sz="quarter" idx="11"/>
          </p:nvPr>
        </p:nvSpPr>
        <p:spPr/>
        <p:txBody>
          <a:bodyPr/>
          <a:lstStyle>
            <a:lvl1pPr>
              <a:defRPr/>
            </a:lvl1pPr>
          </a:lstStyle>
          <a:p>
            <a:pPr>
              <a:defRPr/>
            </a:pPr>
            <a:endParaRPr lang="fr-FR"/>
          </a:p>
        </p:txBody>
      </p:sp>
      <p:sp>
        <p:nvSpPr>
          <p:cNvPr id="7" name="Espace réservé du numéro de diapositive 17"/>
          <p:cNvSpPr>
            <a:spLocks noGrp="1"/>
          </p:cNvSpPr>
          <p:nvPr>
            <p:ph type="sldNum" sz="quarter" idx="12"/>
          </p:nvPr>
        </p:nvSpPr>
        <p:spPr/>
        <p:txBody>
          <a:bodyPr/>
          <a:lstStyle>
            <a:lvl1pPr>
              <a:defRPr/>
            </a:lvl1pPr>
          </a:lstStyle>
          <a:p>
            <a:pPr>
              <a:defRPr/>
            </a:pPr>
            <a:fld id="{A1A678A9-3770-4BD8-9466-834E38F5DDD6}" type="slidenum">
              <a:rPr lang="fr-FR"/>
              <a:pPr>
                <a:defRPr/>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1513999" y="4395009"/>
            <a:ext cx="27251978" cy="7134754"/>
          </a:xfrm>
        </p:spPr>
        <p:txBody>
          <a:bodyPr/>
          <a:lstStyle>
            <a:lvl1pPr>
              <a:defRPr/>
            </a:lvl1pPr>
          </a:lstStyle>
          <a:p>
            <a:r>
              <a:rPr lang="fr-FR" smtClean="0"/>
              <a:t>Cliquez pour modifier le style du titre</a:t>
            </a:r>
            <a:endParaRPr lang="en-US"/>
          </a:p>
        </p:txBody>
      </p:sp>
      <p:sp>
        <p:nvSpPr>
          <p:cNvPr id="3" name="Espace réservé du texte 2"/>
          <p:cNvSpPr>
            <a:spLocks noGrp="1"/>
          </p:cNvSpPr>
          <p:nvPr>
            <p:ph type="body" idx="1"/>
          </p:nvPr>
        </p:nvSpPr>
        <p:spPr>
          <a:xfrm>
            <a:off x="1514001" y="11580698"/>
            <a:ext cx="13378914" cy="4115761"/>
          </a:xfrm>
        </p:spPr>
        <p:txBody>
          <a:bodyPr lIns="208822" tIns="0" rIns="208822" bIns="0" anchor="ctr">
            <a:noAutofit/>
          </a:bodyPr>
          <a:lstStyle>
            <a:lvl1pPr marL="0" indent="0">
              <a:buNone/>
              <a:defRPr sz="11000" b="1" cap="none" baseline="0">
                <a:solidFill>
                  <a:schemeClr val="tx2"/>
                </a:solidFill>
                <a:effectLst/>
              </a:defRPr>
            </a:lvl1pPr>
            <a:lvl2pPr>
              <a:buNone/>
              <a:defRPr sz="9100" b="1"/>
            </a:lvl2pPr>
            <a:lvl3pPr>
              <a:buNone/>
              <a:defRPr sz="8200" b="1"/>
            </a:lvl3pPr>
            <a:lvl4pPr>
              <a:buNone/>
              <a:defRPr sz="7300" b="1"/>
            </a:lvl4pPr>
            <a:lvl5pPr>
              <a:buNone/>
              <a:defRPr sz="7300" b="1"/>
            </a:lvl5pPr>
          </a:lstStyle>
          <a:p>
            <a:pPr lvl="0"/>
            <a:r>
              <a:rPr lang="fr-FR" smtClean="0"/>
              <a:t>Cliquez pour modifier les styles du texte du masque</a:t>
            </a:r>
          </a:p>
        </p:txBody>
      </p:sp>
      <p:sp>
        <p:nvSpPr>
          <p:cNvPr id="4" name="Espace réservé du texte 3"/>
          <p:cNvSpPr>
            <a:spLocks noGrp="1"/>
          </p:cNvSpPr>
          <p:nvPr>
            <p:ph type="body" sz="half" idx="3"/>
          </p:nvPr>
        </p:nvSpPr>
        <p:spPr>
          <a:xfrm>
            <a:off x="15381810" y="11608849"/>
            <a:ext cx="13384168" cy="4087615"/>
          </a:xfrm>
        </p:spPr>
        <p:txBody>
          <a:bodyPr lIns="208822" tIns="0" rIns="208822" bIns="0" anchor="ctr"/>
          <a:lstStyle>
            <a:lvl1pPr marL="0" indent="0">
              <a:buNone/>
              <a:defRPr sz="11000" b="1" cap="none" baseline="0">
                <a:solidFill>
                  <a:schemeClr val="tx2"/>
                </a:solidFill>
                <a:effectLst/>
              </a:defRPr>
            </a:lvl1pPr>
            <a:lvl2pPr>
              <a:buNone/>
              <a:defRPr sz="9100" b="1"/>
            </a:lvl2pPr>
            <a:lvl3pPr>
              <a:buNone/>
              <a:defRPr sz="8200" b="1"/>
            </a:lvl3pPr>
            <a:lvl4pPr>
              <a:buNone/>
              <a:defRPr sz="7300" b="1"/>
            </a:lvl4pPr>
            <a:lvl5pPr>
              <a:buNone/>
              <a:defRPr sz="7300" b="1"/>
            </a:lvl5pPr>
          </a:lstStyle>
          <a:p>
            <a:pPr lvl="0"/>
            <a:r>
              <a:rPr lang="fr-FR" smtClean="0"/>
              <a:t>Cliquez pour modifier les styles du texte du masque</a:t>
            </a:r>
          </a:p>
        </p:txBody>
      </p:sp>
      <p:sp>
        <p:nvSpPr>
          <p:cNvPr id="5" name="Espace réservé du contenu 4"/>
          <p:cNvSpPr>
            <a:spLocks noGrp="1"/>
          </p:cNvSpPr>
          <p:nvPr>
            <p:ph sz="quarter" idx="2"/>
          </p:nvPr>
        </p:nvSpPr>
        <p:spPr>
          <a:xfrm>
            <a:off x="1514001" y="15696462"/>
            <a:ext cx="13378914" cy="24005484"/>
          </a:xfrm>
        </p:spPr>
        <p:txBody>
          <a:bodyPr tIns="0"/>
          <a:lstStyle>
            <a:lvl1pPr>
              <a:defRPr sz="10000"/>
            </a:lvl1pPr>
            <a:lvl2pPr>
              <a:defRPr sz="9100"/>
            </a:lvl2pPr>
            <a:lvl3pPr>
              <a:defRPr sz="8200"/>
            </a:lvl3pPr>
            <a:lvl4pPr>
              <a:defRPr sz="7300"/>
            </a:lvl4pPr>
            <a:lvl5pPr>
              <a:defRPr sz="7300"/>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6" name="Espace réservé du contenu 5"/>
          <p:cNvSpPr>
            <a:spLocks noGrp="1"/>
          </p:cNvSpPr>
          <p:nvPr>
            <p:ph sz="quarter" idx="4"/>
          </p:nvPr>
        </p:nvSpPr>
        <p:spPr>
          <a:xfrm>
            <a:off x="15381810" y="15696462"/>
            <a:ext cx="13384168" cy="24005484"/>
          </a:xfrm>
        </p:spPr>
        <p:txBody>
          <a:bodyPr tIns="0"/>
          <a:lstStyle>
            <a:lvl1pPr>
              <a:defRPr sz="10000"/>
            </a:lvl1pPr>
            <a:lvl2pPr>
              <a:defRPr sz="9100"/>
            </a:lvl2pPr>
            <a:lvl3pPr>
              <a:defRPr sz="8200"/>
            </a:lvl3pPr>
            <a:lvl4pPr>
              <a:defRPr sz="7300"/>
            </a:lvl4pPr>
            <a:lvl5pPr>
              <a:defRPr sz="7300"/>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7" name="Espace réservé de la date 9"/>
          <p:cNvSpPr>
            <a:spLocks noGrp="1"/>
          </p:cNvSpPr>
          <p:nvPr>
            <p:ph type="dt" sz="half" idx="10"/>
          </p:nvPr>
        </p:nvSpPr>
        <p:spPr/>
        <p:txBody>
          <a:bodyPr/>
          <a:lstStyle>
            <a:lvl1pPr>
              <a:defRPr/>
            </a:lvl1pPr>
          </a:lstStyle>
          <a:p>
            <a:pPr>
              <a:defRPr/>
            </a:pPr>
            <a:endParaRPr lang="fr-FR"/>
          </a:p>
        </p:txBody>
      </p:sp>
      <p:sp>
        <p:nvSpPr>
          <p:cNvPr id="8" name="Espace réservé du pied de page 21"/>
          <p:cNvSpPr>
            <a:spLocks noGrp="1"/>
          </p:cNvSpPr>
          <p:nvPr>
            <p:ph type="ftr" sz="quarter" idx="11"/>
          </p:nvPr>
        </p:nvSpPr>
        <p:spPr/>
        <p:txBody>
          <a:bodyPr/>
          <a:lstStyle>
            <a:lvl1pPr>
              <a:defRPr/>
            </a:lvl1pPr>
          </a:lstStyle>
          <a:p>
            <a:pPr>
              <a:defRPr/>
            </a:pPr>
            <a:endParaRPr lang="fr-FR"/>
          </a:p>
        </p:txBody>
      </p:sp>
      <p:sp>
        <p:nvSpPr>
          <p:cNvPr id="9" name="Espace réservé du numéro de diapositive 17"/>
          <p:cNvSpPr>
            <a:spLocks noGrp="1"/>
          </p:cNvSpPr>
          <p:nvPr>
            <p:ph type="sldNum" sz="quarter" idx="12"/>
          </p:nvPr>
        </p:nvSpPr>
        <p:spPr/>
        <p:txBody>
          <a:bodyPr/>
          <a:lstStyle>
            <a:lvl1pPr>
              <a:defRPr/>
            </a:lvl1pPr>
          </a:lstStyle>
          <a:p>
            <a:pPr>
              <a:defRPr/>
            </a:pPr>
            <a:fld id="{A6182F7C-D1C3-43C6-84A7-FFFAB1508D16}" type="slidenum">
              <a:rPr lang="fr-FR"/>
              <a:pPr>
                <a:defRPr/>
              </a:pPr>
              <a:t>‹N°›</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1513999" y="4395009"/>
            <a:ext cx="27504311" cy="7134754"/>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22800" b="0">
                <a:ln>
                  <a:noFill/>
                </a:ln>
                <a:solidFill>
                  <a:schemeClr val="tx2"/>
                </a:solidFill>
                <a:effectLst/>
                <a:latin typeface="+mj-lt"/>
                <a:ea typeface="+mj-ea"/>
                <a:cs typeface="+mj-cs"/>
              </a:defRPr>
            </a:lvl1pPr>
          </a:lstStyle>
          <a:p>
            <a:r>
              <a:rPr lang="fr-FR" smtClean="0"/>
              <a:t>Cliquez pour modifier le style du titre</a:t>
            </a:r>
            <a:endParaRPr lang="en-US"/>
          </a:p>
        </p:txBody>
      </p:sp>
      <p:sp>
        <p:nvSpPr>
          <p:cNvPr id="3" name="Espace réservé de la date 9"/>
          <p:cNvSpPr>
            <a:spLocks noGrp="1"/>
          </p:cNvSpPr>
          <p:nvPr>
            <p:ph type="dt" sz="half" idx="10"/>
          </p:nvPr>
        </p:nvSpPr>
        <p:spPr/>
        <p:txBody>
          <a:bodyPr/>
          <a:lstStyle>
            <a:lvl1pPr>
              <a:defRPr/>
            </a:lvl1pPr>
          </a:lstStyle>
          <a:p>
            <a:pPr>
              <a:defRPr/>
            </a:pPr>
            <a:endParaRPr lang="fr-FR"/>
          </a:p>
        </p:txBody>
      </p:sp>
      <p:sp>
        <p:nvSpPr>
          <p:cNvPr id="4" name="Espace réservé du pied de page 21"/>
          <p:cNvSpPr>
            <a:spLocks noGrp="1"/>
          </p:cNvSpPr>
          <p:nvPr>
            <p:ph type="ftr" sz="quarter" idx="11"/>
          </p:nvPr>
        </p:nvSpPr>
        <p:spPr/>
        <p:txBody>
          <a:bodyPr/>
          <a:lstStyle>
            <a:lvl1pPr>
              <a:defRPr/>
            </a:lvl1pPr>
          </a:lstStyle>
          <a:p>
            <a:pPr>
              <a:defRPr/>
            </a:pPr>
            <a:endParaRPr lang="fr-FR"/>
          </a:p>
        </p:txBody>
      </p:sp>
      <p:sp>
        <p:nvSpPr>
          <p:cNvPr id="5" name="Espace réservé du numéro de diapositive 17"/>
          <p:cNvSpPr>
            <a:spLocks noGrp="1"/>
          </p:cNvSpPr>
          <p:nvPr>
            <p:ph type="sldNum" sz="quarter" idx="12"/>
          </p:nvPr>
        </p:nvSpPr>
        <p:spPr/>
        <p:txBody>
          <a:bodyPr/>
          <a:lstStyle>
            <a:lvl1pPr>
              <a:defRPr/>
            </a:lvl1pPr>
          </a:lstStyle>
          <a:p>
            <a:pPr>
              <a:defRPr/>
            </a:pPr>
            <a:fld id="{7B2E02F9-7ECC-48A6-8B2F-2920E647A274}" type="slidenum">
              <a:rPr lang="fr-FR"/>
              <a:pPr>
                <a:defRPr/>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9"/>
          <p:cNvSpPr>
            <a:spLocks noGrp="1"/>
          </p:cNvSpPr>
          <p:nvPr>
            <p:ph type="dt" sz="half" idx="10"/>
          </p:nvPr>
        </p:nvSpPr>
        <p:spPr/>
        <p:txBody>
          <a:bodyPr/>
          <a:lstStyle>
            <a:lvl1pPr>
              <a:defRPr/>
            </a:lvl1pPr>
          </a:lstStyle>
          <a:p>
            <a:pPr>
              <a:defRPr/>
            </a:pPr>
            <a:endParaRPr lang="fr-FR"/>
          </a:p>
        </p:txBody>
      </p:sp>
      <p:sp>
        <p:nvSpPr>
          <p:cNvPr id="3" name="Espace réservé du pied de page 21"/>
          <p:cNvSpPr>
            <a:spLocks noGrp="1"/>
          </p:cNvSpPr>
          <p:nvPr>
            <p:ph type="ftr" sz="quarter" idx="11"/>
          </p:nvPr>
        </p:nvSpPr>
        <p:spPr/>
        <p:txBody>
          <a:bodyPr/>
          <a:lstStyle>
            <a:lvl1pPr>
              <a:defRPr/>
            </a:lvl1pPr>
          </a:lstStyle>
          <a:p>
            <a:pPr>
              <a:defRPr/>
            </a:pPr>
            <a:endParaRPr lang="fr-FR"/>
          </a:p>
        </p:txBody>
      </p:sp>
      <p:sp>
        <p:nvSpPr>
          <p:cNvPr id="4" name="Espace réservé du numéro de diapositive 17"/>
          <p:cNvSpPr>
            <a:spLocks noGrp="1"/>
          </p:cNvSpPr>
          <p:nvPr>
            <p:ph type="sldNum" sz="quarter" idx="12"/>
          </p:nvPr>
        </p:nvSpPr>
        <p:spPr/>
        <p:txBody>
          <a:bodyPr/>
          <a:lstStyle>
            <a:lvl1pPr>
              <a:defRPr/>
            </a:lvl1pPr>
          </a:lstStyle>
          <a:p>
            <a:pPr>
              <a:defRPr/>
            </a:pPr>
            <a:fld id="{9F8655D8-8510-4C0F-B6FF-A64DD1FF3176}" type="slidenum">
              <a:rPr lang="fr-FR"/>
              <a:pPr>
                <a:defRPr/>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2270998" y="3210653"/>
            <a:ext cx="9083993" cy="7253667"/>
          </a:xfrm>
        </p:spPr>
        <p:txBody>
          <a:bodyPr>
            <a:noAutofit/>
          </a:bodyPr>
          <a:lstStyle>
            <a:lvl1pPr algn="l" rtl="0">
              <a:spcBef>
                <a:spcPct val="0"/>
              </a:spcBef>
              <a:buNone/>
              <a:defRPr sz="11900" b="0">
                <a:ln>
                  <a:noFill/>
                </a:ln>
                <a:solidFill>
                  <a:schemeClr val="tx2"/>
                </a:solidFill>
                <a:effectLst/>
                <a:latin typeface="+mj-lt"/>
                <a:ea typeface="+mj-ea"/>
                <a:cs typeface="+mj-cs"/>
              </a:defRPr>
            </a:lvl1pPr>
          </a:lstStyle>
          <a:p>
            <a:r>
              <a:rPr lang="fr-FR" smtClean="0"/>
              <a:t>Cliquez pour modifier le style du titre</a:t>
            </a:r>
            <a:endParaRPr lang="en-US"/>
          </a:p>
        </p:txBody>
      </p:sp>
      <p:sp>
        <p:nvSpPr>
          <p:cNvPr id="3" name="Espace réservé du texte 2"/>
          <p:cNvSpPr>
            <a:spLocks noGrp="1"/>
          </p:cNvSpPr>
          <p:nvPr>
            <p:ph type="body" idx="2"/>
          </p:nvPr>
        </p:nvSpPr>
        <p:spPr>
          <a:xfrm>
            <a:off x="2270998" y="10464306"/>
            <a:ext cx="9083993" cy="28539017"/>
          </a:xfrm>
        </p:spPr>
        <p:txBody>
          <a:bodyPr lIns="83529" rIns="83529"/>
          <a:lstStyle>
            <a:lvl1pPr marL="0" indent="0" algn="l">
              <a:buNone/>
              <a:defRPr sz="6400"/>
            </a:lvl1pPr>
            <a:lvl2pPr indent="0" algn="l">
              <a:buNone/>
              <a:defRPr sz="5500"/>
            </a:lvl2pPr>
            <a:lvl3pPr indent="0" algn="l">
              <a:buNone/>
              <a:defRPr sz="4600"/>
            </a:lvl3pPr>
            <a:lvl4pPr indent="0" algn="l">
              <a:buNone/>
              <a:defRPr sz="4100"/>
            </a:lvl4pPr>
            <a:lvl5pPr indent="0" algn="l">
              <a:buNone/>
              <a:defRPr sz="4100"/>
            </a:lvl5pPr>
          </a:lstStyle>
          <a:p>
            <a:pPr lvl="0"/>
            <a:r>
              <a:rPr lang="fr-FR" smtClean="0"/>
              <a:t>Cliquez pour modifier les styles du texte du masque</a:t>
            </a:r>
          </a:p>
        </p:txBody>
      </p:sp>
      <p:sp>
        <p:nvSpPr>
          <p:cNvPr id="4" name="Espace réservé du contenu 3"/>
          <p:cNvSpPr>
            <a:spLocks noGrp="1"/>
          </p:cNvSpPr>
          <p:nvPr>
            <p:ph sz="half" idx="1"/>
          </p:nvPr>
        </p:nvSpPr>
        <p:spPr>
          <a:xfrm>
            <a:off x="11838629" y="10464306"/>
            <a:ext cx="16927349" cy="28539017"/>
          </a:xfrm>
        </p:spPr>
        <p:txBody>
          <a:bodyPr tIns="0"/>
          <a:lstStyle>
            <a:lvl1pPr>
              <a:defRPr sz="12800"/>
            </a:lvl1pPr>
            <a:lvl2pPr>
              <a:defRPr sz="11900"/>
            </a:lvl2pPr>
            <a:lvl3pPr>
              <a:defRPr sz="11000"/>
            </a:lvl3pPr>
            <a:lvl4pPr>
              <a:defRPr sz="9100"/>
            </a:lvl4pPr>
            <a:lvl5pPr>
              <a:defRPr sz="8200"/>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5" name="Espace réservé de la date 9"/>
          <p:cNvSpPr>
            <a:spLocks noGrp="1"/>
          </p:cNvSpPr>
          <p:nvPr>
            <p:ph type="dt" sz="half" idx="10"/>
          </p:nvPr>
        </p:nvSpPr>
        <p:spPr/>
        <p:txBody>
          <a:bodyPr/>
          <a:lstStyle>
            <a:lvl1pPr>
              <a:defRPr/>
            </a:lvl1pPr>
          </a:lstStyle>
          <a:p>
            <a:pPr>
              <a:defRPr/>
            </a:pPr>
            <a:endParaRPr lang="fr-FR"/>
          </a:p>
        </p:txBody>
      </p:sp>
      <p:sp>
        <p:nvSpPr>
          <p:cNvPr id="6" name="Espace réservé du pied de page 21"/>
          <p:cNvSpPr>
            <a:spLocks noGrp="1"/>
          </p:cNvSpPr>
          <p:nvPr>
            <p:ph type="ftr" sz="quarter" idx="11"/>
          </p:nvPr>
        </p:nvSpPr>
        <p:spPr/>
        <p:txBody>
          <a:bodyPr/>
          <a:lstStyle>
            <a:lvl1pPr>
              <a:defRPr/>
            </a:lvl1pPr>
          </a:lstStyle>
          <a:p>
            <a:pPr>
              <a:defRPr/>
            </a:pPr>
            <a:endParaRPr lang="fr-FR"/>
          </a:p>
        </p:txBody>
      </p:sp>
      <p:sp>
        <p:nvSpPr>
          <p:cNvPr id="7" name="Espace réservé du numéro de diapositive 17"/>
          <p:cNvSpPr>
            <a:spLocks noGrp="1"/>
          </p:cNvSpPr>
          <p:nvPr>
            <p:ph type="sldNum" sz="quarter" idx="12"/>
          </p:nvPr>
        </p:nvSpPr>
        <p:spPr/>
        <p:txBody>
          <a:bodyPr/>
          <a:lstStyle>
            <a:lvl1pPr>
              <a:defRPr/>
            </a:lvl1pPr>
          </a:lstStyle>
          <a:p>
            <a:pPr>
              <a:defRPr/>
            </a:pPr>
            <a:fld id="{598AE6FA-BD81-4F8F-B154-2601CAFE4C90}" type="slidenum">
              <a:rPr lang="fr-FR"/>
              <a:pPr>
                <a:defRPr/>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5" name="Rogner et arrondir un rectangle à un seul coin 4"/>
          <p:cNvSpPr/>
          <p:nvPr/>
        </p:nvSpPr>
        <p:spPr>
          <a:xfrm rot="420000" flipV="1">
            <a:off x="10485438" y="6919913"/>
            <a:ext cx="17411700" cy="25684162"/>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lIns="417643" tIns="208822" rIns="417643" bIns="208822" anchor="ctr"/>
          <a:lstStyle/>
          <a:p>
            <a:pPr algn="ctr">
              <a:defRPr/>
            </a:pPr>
            <a:endParaRPr lang="en-US"/>
          </a:p>
        </p:txBody>
      </p:sp>
      <p:sp>
        <p:nvSpPr>
          <p:cNvPr id="6" name="Triangle rectangle 5"/>
          <p:cNvSpPr/>
          <p:nvPr/>
        </p:nvSpPr>
        <p:spPr>
          <a:xfrm rot="420000" flipV="1">
            <a:off x="26501725" y="33459738"/>
            <a:ext cx="519113" cy="965200"/>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lIns="417643" tIns="208822" rIns="417643" bIns="208822" anchor="ctr"/>
          <a:lstStyle/>
          <a:p>
            <a:pPr algn="ctr">
              <a:defRPr/>
            </a:pPr>
            <a:endParaRPr lang="en-US"/>
          </a:p>
        </p:txBody>
      </p:sp>
      <p:sp>
        <p:nvSpPr>
          <p:cNvPr id="7" name="Forme libre 6"/>
          <p:cNvSpPr>
            <a:spLocks/>
          </p:cNvSpPr>
          <p:nvPr/>
        </p:nvSpPr>
        <p:spPr bwMode="auto">
          <a:xfrm flipV="1">
            <a:off x="-34925" y="36306125"/>
            <a:ext cx="30349825" cy="6502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lIns="417643" tIns="208822" rIns="417643" bIns="208822"/>
          <a:lstStyle/>
          <a:p>
            <a:pPr>
              <a:defRPr/>
            </a:pPr>
            <a:endParaRPr lang="en-US">
              <a:latin typeface="+mn-lt"/>
              <a:cs typeface="+mn-cs"/>
            </a:endParaRPr>
          </a:p>
        </p:txBody>
      </p:sp>
      <p:sp>
        <p:nvSpPr>
          <p:cNvPr id="8" name="Forme libre 7"/>
          <p:cNvSpPr>
            <a:spLocks/>
          </p:cNvSpPr>
          <p:nvPr/>
        </p:nvSpPr>
        <p:spPr bwMode="auto">
          <a:xfrm flipV="1">
            <a:off x="14509750" y="38825488"/>
            <a:ext cx="15770225" cy="3983037"/>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lIns="417643" tIns="208822" rIns="417643" bIns="208822"/>
          <a:lstStyle/>
          <a:p>
            <a:pPr>
              <a:defRPr/>
            </a:pPr>
            <a:endParaRPr lang="en-US">
              <a:latin typeface="+mn-lt"/>
              <a:cs typeface="+mn-cs"/>
            </a:endParaRPr>
          </a:p>
        </p:txBody>
      </p:sp>
      <p:sp>
        <p:nvSpPr>
          <p:cNvPr id="2" name="Titre 1"/>
          <p:cNvSpPr>
            <a:spLocks noGrp="1"/>
          </p:cNvSpPr>
          <p:nvPr>
            <p:ph type="title"/>
          </p:nvPr>
        </p:nvSpPr>
        <p:spPr>
          <a:xfrm>
            <a:off x="2018665" y="7346969"/>
            <a:ext cx="7327754" cy="9878924"/>
          </a:xfrm>
        </p:spPr>
        <p:txBody>
          <a:bodyPr lIns="208822" rIns="208822" bIns="208822"/>
          <a:lstStyle>
            <a:lvl1pPr algn="l">
              <a:buNone/>
              <a:defRPr sz="9100" b="1">
                <a:solidFill>
                  <a:schemeClr val="tx2"/>
                </a:solidFill>
              </a:defRPr>
            </a:lvl1pPr>
          </a:lstStyle>
          <a:p>
            <a:r>
              <a:rPr lang="fr-FR" smtClean="0"/>
              <a:t>Cliquez pour modifier le style du titre</a:t>
            </a:r>
            <a:endParaRPr lang="en-US"/>
          </a:p>
        </p:txBody>
      </p:sp>
      <p:sp>
        <p:nvSpPr>
          <p:cNvPr id="4" name="Espace réservé du texte 3"/>
          <p:cNvSpPr>
            <a:spLocks noGrp="1"/>
          </p:cNvSpPr>
          <p:nvPr>
            <p:ph type="body" sz="half" idx="2"/>
          </p:nvPr>
        </p:nvSpPr>
        <p:spPr>
          <a:xfrm>
            <a:off x="2018665" y="17657641"/>
            <a:ext cx="7317661" cy="13603598"/>
          </a:xfrm>
        </p:spPr>
        <p:txBody>
          <a:bodyPr lIns="292350" rIns="208822"/>
          <a:lstStyle>
            <a:lvl1pPr marL="0" indent="0" algn="l">
              <a:spcBef>
                <a:spcPts val="1142"/>
              </a:spcBef>
              <a:buFontTx/>
              <a:buNone/>
              <a:defRPr sz="5900"/>
            </a:lvl1pPr>
            <a:lvl2pPr>
              <a:defRPr sz="5500"/>
            </a:lvl2pPr>
            <a:lvl3pPr>
              <a:defRPr sz="4600"/>
            </a:lvl3pPr>
            <a:lvl4pPr>
              <a:defRPr sz="4100"/>
            </a:lvl4pPr>
            <a:lvl5pPr>
              <a:defRPr sz="4100"/>
            </a:lvl5pPr>
          </a:lstStyle>
          <a:p>
            <a:pPr lvl="0"/>
            <a:r>
              <a:rPr lang="fr-FR" smtClean="0"/>
              <a:t>Cliquez pour modifier les styles du texte du masque</a:t>
            </a:r>
          </a:p>
        </p:txBody>
      </p:sp>
      <p:sp>
        <p:nvSpPr>
          <p:cNvPr id="3" name="Espace réservé pour une image  2"/>
          <p:cNvSpPr>
            <a:spLocks noGrp="1"/>
          </p:cNvSpPr>
          <p:nvPr>
            <p:ph type="pic" idx="1"/>
          </p:nvPr>
        </p:nvSpPr>
        <p:spPr>
          <a:xfrm rot="420000">
            <a:off x="11543060" y="7487541"/>
            <a:ext cx="15291387" cy="24543554"/>
          </a:xfrm>
          <a:prstGeom prst="rect">
            <a:avLst/>
          </a:prstGeom>
          <a:solidFill>
            <a:schemeClr val="bg2"/>
          </a:solidFill>
          <a:ln w="3000" cap="rnd">
            <a:solidFill>
              <a:srgbClr val="C0C0C0"/>
            </a:solidFill>
            <a:round/>
          </a:ln>
          <a:effectLst/>
        </p:spPr>
        <p:txBody>
          <a:bodyPr>
            <a:normAutofit/>
          </a:bodyPr>
          <a:lstStyle>
            <a:lvl1pPr marL="0" indent="0">
              <a:buNone/>
              <a:defRPr sz="14600"/>
            </a:lvl1pPr>
          </a:lstStyle>
          <a:p>
            <a:pPr lvl="0"/>
            <a:r>
              <a:rPr lang="fr-FR" noProof="0" smtClean="0"/>
              <a:t>Cliquez sur l'icône pour ajouter une image</a:t>
            </a:r>
            <a:endParaRPr lang="en-US" noProof="0" dirty="0"/>
          </a:p>
        </p:txBody>
      </p:sp>
      <p:sp>
        <p:nvSpPr>
          <p:cNvPr id="9" name="Espace réservé de la date 4"/>
          <p:cNvSpPr>
            <a:spLocks noGrp="1"/>
          </p:cNvSpPr>
          <p:nvPr>
            <p:ph type="dt" sz="half" idx="10"/>
          </p:nvPr>
        </p:nvSpPr>
        <p:spPr/>
        <p:txBody>
          <a:bodyPr/>
          <a:lstStyle>
            <a:lvl1pPr>
              <a:defRPr/>
            </a:lvl1pPr>
          </a:lstStyle>
          <a:p>
            <a:pPr>
              <a:defRPr/>
            </a:pPr>
            <a:endParaRPr lang="fr-FR"/>
          </a:p>
        </p:txBody>
      </p:sp>
      <p:sp>
        <p:nvSpPr>
          <p:cNvPr id="10" name="Espace réservé du pied de page 5"/>
          <p:cNvSpPr>
            <a:spLocks noGrp="1"/>
          </p:cNvSpPr>
          <p:nvPr>
            <p:ph type="ftr" sz="quarter" idx="11"/>
          </p:nvPr>
        </p:nvSpPr>
        <p:spPr/>
        <p:txBody>
          <a:bodyPr/>
          <a:lstStyle>
            <a:lvl1pPr>
              <a:defRPr/>
            </a:lvl1pPr>
          </a:lstStyle>
          <a:p>
            <a:pPr>
              <a:defRPr/>
            </a:pPr>
            <a:endParaRPr lang="fr-FR"/>
          </a:p>
        </p:txBody>
      </p:sp>
      <p:sp>
        <p:nvSpPr>
          <p:cNvPr id="11" name="Espace réservé du numéro de diapositive 6"/>
          <p:cNvSpPr>
            <a:spLocks noGrp="1"/>
          </p:cNvSpPr>
          <p:nvPr>
            <p:ph type="sldNum" sz="quarter" idx="12"/>
          </p:nvPr>
        </p:nvSpPr>
        <p:spPr>
          <a:xfrm>
            <a:off x="26747788" y="39679563"/>
            <a:ext cx="2017712" cy="2274887"/>
          </a:xfrm>
        </p:spPr>
        <p:txBody>
          <a:bodyPr/>
          <a:lstStyle>
            <a:lvl1pPr>
              <a:defRPr/>
            </a:lvl1pPr>
          </a:lstStyle>
          <a:p>
            <a:pPr>
              <a:defRPr/>
            </a:pPr>
            <a:fld id="{1F019195-465E-4FAB-988E-09F25C8E7F97}" type="slidenum">
              <a:rPr lang="fr-FR"/>
              <a:pPr>
                <a:defRPr/>
              </a:pPr>
              <a:t>‹N°›</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orme libre 6"/>
          <p:cNvSpPr>
            <a:spLocks/>
          </p:cNvSpPr>
          <p:nvPr/>
        </p:nvSpPr>
        <p:spPr bwMode="auto">
          <a:xfrm>
            <a:off x="-34925" y="-44450"/>
            <a:ext cx="30349825" cy="6502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lIns="417643" tIns="208822" rIns="417643" bIns="208822"/>
          <a:lstStyle/>
          <a:p>
            <a:pPr>
              <a:defRPr/>
            </a:pPr>
            <a:endParaRPr lang="en-US">
              <a:latin typeface="+mn-lt"/>
              <a:cs typeface="+mn-cs"/>
            </a:endParaRPr>
          </a:p>
        </p:txBody>
      </p:sp>
      <p:sp>
        <p:nvSpPr>
          <p:cNvPr id="8" name="Forme libre 7"/>
          <p:cNvSpPr>
            <a:spLocks/>
          </p:cNvSpPr>
          <p:nvPr/>
        </p:nvSpPr>
        <p:spPr bwMode="auto">
          <a:xfrm>
            <a:off x="14509750" y="-44450"/>
            <a:ext cx="15770225" cy="3983038"/>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lIns="417643" tIns="208822" rIns="417643" bIns="208822"/>
          <a:lstStyle/>
          <a:p>
            <a:pPr>
              <a:defRPr/>
            </a:pPr>
            <a:endParaRPr lang="en-US">
              <a:latin typeface="+mn-lt"/>
              <a:cs typeface="+mn-cs"/>
            </a:endParaRPr>
          </a:p>
        </p:txBody>
      </p:sp>
      <p:sp>
        <p:nvSpPr>
          <p:cNvPr id="1028" name="Espace réservé du titre 8"/>
          <p:cNvSpPr>
            <a:spLocks noGrp="1"/>
          </p:cNvSpPr>
          <p:nvPr>
            <p:ph type="title"/>
          </p:nvPr>
        </p:nvSpPr>
        <p:spPr bwMode="auto">
          <a:xfrm>
            <a:off x="1514475" y="4392613"/>
            <a:ext cx="27251025" cy="7134225"/>
          </a:xfrm>
          <a:prstGeom prst="rect">
            <a:avLst/>
          </a:prstGeom>
          <a:noFill/>
          <a:ln w="9525">
            <a:noFill/>
            <a:miter lim="800000"/>
            <a:headEnd/>
            <a:tailEnd/>
          </a:ln>
        </p:spPr>
        <p:txBody>
          <a:bodyPr vert="horz" wrap="square" lIns="0" tIns="208822" rIns="0" bIns="0" numCol="1" anchor="b" anchorCtr="0" compatLnSpc="1">
            <a:prstTxWarp prst="textNoShape">
              <a:avLst/>
            </a:prstTxWarp>
          </a:bodyPr>
          <a:lstStyle/>
          <a:p>
            <a:pPr lvl="0"/>
            <a:r>
              <a:rPr lang="fr-FR" smtClean="0"/>
              <a:t>Cliquez pour modifier le style du titre</a:t>
            </a:r>
            <a:endParaRPr lang="en-US" smtClean="0"/>
          </a:p>
        </p:txBody>
      </p:sp>
      <p:sp>
        <p:nvSpPr>
          <p:cNvPr id="1029" name="Espace réservé du texte 29"/>
          <p:cNvSpPr>
            <a:spLocks noGrp="1"/>
          </p:cNvSpPr>
          <p:nvPr>
            <p:ph type="body" idx="1"/>
          </p:nvPr>
        </p:nvSpPr>
        <p:spPr bwMode="auto">
          <a:xfrm>
            <a:off x="1514475" y="12084050"/>
            <a:ext cx="27251025" cy="27395488"/>
          </a:xfrm>
          <a:prstGeom prst="rect">
            <a:avLst/>
          </a:prstGeom>
          <a:noFill/>
          <a:ln w="9525">
            <a:noFill/>
            <a:miter lim="800000"/>
            <a:headEnd/>
            <a:tailEnd/>
          </a:ln>
        </p:spPr>
        <p:txBody>
          <a:bodyPr vert="horz" wrap="square" lIns="417643" tIns="208822" rIns="417643" bIns="208822"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smtClean="0"/>
          </a:p>
        </p:txBody>
      </p:sp>
      <p:sp>
        <p:nvSpPr>
          <p:cNvPr id="10" name="Espace réservé de la date 9"/>
          <p:cNvSpPr>
            <a:spLocks noGrp="1"/>
          </p:cNvSpPr>
          <p:nvPr>
            <p:ph type="dt" sz="half" idx="2"/>
          </p:nvPr>
        </p:nvSpPr>
        <p:spPr>
          <a:xfrm>
            <a:off x="1514475" y="39679563"/>
            <a:ext cx="7064375" cy="2274887"/>
          </a:xfrm>
          <a:prstGeom prst="rect">
            <a:avLst/>
          </a:prstGeom>
        </p:spPr>
        <p:txBody>
          <a:bodyPr vert="horz" lIns="0" tIns="0" rIns="0" bIns="0" anchor="b"/>
          <a:lstStyle>
            <a:lvl1pPr algn="l" eaLnBrk="1" latinLnBrk="0" hangingPunct="1">
              <a:defRPr kumimoji="0" sz="5500">
                <a:solidFill>
                  <a:schemeClr val="tx2">
                    <a:shade val="90000"/>
                  </a:schemeClr>
                </a:solidFill>
                <a:cs typeface="+mn-cs"/>
              </a:defRPr>
            </a:lvl1pPr>
          </a:lstStyle>
          <a:p>
            <a:pPr>
              <a:defRPr/>
            </a:pPr>
            <a:endParaRPr lang="fr-FR"/>
          </a:p>
        </p:txBody>
      </p:sp>
      <p:sp>
        <p:nvSpPr>
          <p:cNvPr id="22" name="Espace réservé du pied de page 21"/>
          <p:cNvSpPr>
            <a:spLocks noGrp="1"/>
          </p:cNvSpPr>
          <p:nvPr>
            <p:ph type="ftr" sz="quarter" idx="3"/>
          </p:nvPr>
        </p:nvSpPr>
        <p:spPr>
          <a:xfrm>
            <a:off x="8831263" y="39679563"/>
            <a:ext cx="11102975" cy="2274887"/>
          </a:xfrm>
          <a:prstGeom prst="rect">
            <a:avLst/>
          </a:prstGeom>
        </p:spPr>
        <p:txBody>
          <a:bodyPr vert="horz" lIns="0" tIns="0" rIns="0" bIns="0" anchor="b"/>
          <a:lstStyle>
            <a:lvl1pPr algn="l" eaLnBrk="1" latinLnBrk="0" hangingPunct="1">
              <a:defRPr kumimoji="0" sz="5500">
                <a:solidFill>
                  <a:schemeClr val="tx2">
                    <a:shade val="90000"/>
                  </a:schemeClr>
                </a:solidFill>
                <a:cs typeface="+mn-cs"/>
              </a:defRPr>
            </a:lvl1pPr>
          </a:lstStyle>
          <a:p>
            <a:pPr>
              <a:defRPr/>
            </a:pPr>
            <a:endParaRPr lang="fr-FR"/>
          </a:p>
        </p:txBody>
      </p:sp>
      <p:sp>
        <p:nvSpPr>
          <p:cNvPr id="18" name="Espace réservé du numéro de diapositive 17"/>
          <p:cNvSpPr>
            <a:spLocks noGrp="1"/>
          </p:cNvSpPr>
          <p:nvPr>
            <p:ph type="sldNum" sz="quarter" idx="4"/>
          </p:nvPr>
        </p:nvSpPr>
        <p:spPr>
          <a:xfrm>
            <a:off x="26242963" y="39679563"/>
            <a:ext cx="2522537" cy="2274887"/>
          </a:xfrm>
          <a:prstGeom prst="rect">
            <a:avLst/>
          </a:prstGeom>
        </p:spPr>
        <p:txBody>
          <a:bodyPr vert="horz" lIns="0" tIns="0" rIns="0" bIns="0" anchor="b"/>
          <a:lstStyle>
            <a:lvl1pPr algn="r" eaLnBrk="1" latinLnBrk="0" hangingPunct="1">
              <a:defRPr kumimoji="0" sz="5500">
                <a:solidFill>
                  <a:schemeClr val="tx2">
                    <a:shade val="90000"/>
                  </a:schemeClr>
                </a:solidFill>
                <a:cs typeface="+mn-cs"/>
              </a:defRPr>
            </a:lvl1pPr>
          </a:lstStyle>
          <a:p>
            <a:pPr>
              <a:defRPr/>
            </a:pPr>
            <a:fld id="{BD7AA568-7CC1-47DF-9DE1-AA59CE6C86C5}" type="slidenum">
              <a:rPr lang="fr-FR"/>
              <a:pPr>
                <a:defRPr/>
              </a:pPr>
              <a:t>‹N°›</a:t>
            </a:fld>
            <a:endParaRPr lang="fr-FR"/>
          </a:p>
        </p:txBody>
      </p:sp>
      <p:grpSp>
        <p:nvGrpSpPr>
          <p:cNvPr id="1033" name="Groupe 1"/>
          <p:cNvGrpSpPr>
            <a:grpSpLocks/>
          </p:cNvGrpSpPr>
          <p:nvPr/>
        </p:nvGrpSpPr>
        <p:grpSpPr bwMode="auto">
          <a:xfrm>
            <a:off x="-63500" y="1263650"/>
            <a:ext cx="30399038" cy="4049713"/>
            <a:chOff x="-19045" y="216550"/>
            <a:chExt cx="9180548" cy="649224"/>
          </a:xfrm>
        </p:grpSpPr>
        <p:sp>
          <p:nvSpPr>
            <p:cNvPr id="12" name="Forme libre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eaLnBrk="0" hangingPunct="0">
                <a:defRPr/>
              </a:pPr>
              <a:endParaRPr lang="en-US">
                <a:cs typeface="+mn-cs"/>
              </a:endParaRPr>
            </a:p>
          </p:txBody>
        </p:sp>
        <p:sp>
          <p:nvSpPr>
            <p:cNvPr id="13" name="Forme libre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eaLnBrk="0" hangingPunct="0">
                <a:defRPr/>
              </a:pPr>
              <a:endParaRPr lang="en-US">
                <a:cs typeface="+mn-cs"/>
              </a:endParaRPr>
            </a:p>
          </p:txBody>
        </p:sp>
      </p:grpSp>
    </p:spTree>
  </p:cSld>
  <p:clrMap bg1="lt1" tx1="dk1" bg2="lt2" tx2="dk2" accent1="accent1" accent2="accent2" accent3="accent3" accent4="accent4" accent5="accent5" accent6="accent6" hlink="hlink" folHlink="folHlink"/>
  <p:sldLayoutIdLst>
    <p:sldLayoutId id="2147484160" r:id="rId1"/>
    <p:sldLayoutId id="2147484152" r:id="rId2"/>
    <p:sldLayoutId id="2147484161" r:id="rId3"/>
    <p:sldLayoutId id="2147484153" r:id="rId4"/>
    <p:sldLayoutId id="2147484154" r:id="rId5"/>
    <p:sldLayoutId id="2147484155" r:id="rId6"/>
    <p:sldLayoutId id="2147484156" r:id="rId7"/>
    <p:sldLayoutId id="2147484157" r:id="rId8"/>
    <p:sldLayoutId id="2147484162" r:id="rId9"/>
    <p:sldLayoutId id="2147484158" r:id="rId10"/>
    <p:sldLayoutId id="2147484159" r:id="rId11"/>
  </p:sldLayoutIdLst>
  <p:txStyles>
    <p:titleStyle>
      <a:lvl1pPr algn="l" rtl="0" eaLnBrk="0" fontAlgn="base" hangingPunct="0">
        <a:spcBef>
          <a:spcPct val="0"/>
        </a:spcBef>
        <a:spcAft>
          <a:spcPct val="0"/>
        </a:spcAft>
        <a:defRPr sz="22800" kern="1200">
          <a:solidFill>
            <a:schemeClr val="tx2"/>
          </a:solidFill>
          <a:latin typeface="+mj-lt"/>
          <a:ea typeface="+mj-ea"/>
          <a:cs typeface="+mj-cs"/>
        </a:defRPr>
      </a:lvl1pPr>
      <a:lvl2pPr algn="l" rtl="0" eaLnBrk="0" fontAlgn="base" hangingPunct="0">
        <a:spcBef>
          <a:spcPct val="0"/>
        </a:spcBef>
        <a:spcAft>
          <a:spcPct val="0"/>
        </a:spcAft>
        <a:defRPr sz="22800">
          <a:solidFill>
            <a:schemeClr val="tx2"/>
          </a:solidFill>
          <a:latin typeface="Calibri" pitchFamily="34" charset="0"/>
        </a:defRPr>
      </a:lvl2pPr>
      <a:lvl3pPr algn="l" rtl="0" eaLnBrk="0" fontAlgn="base" hangingPunct="0">
        <a:spcBef>
          <a:spcPct val="0"/>
        </a:spcBef>
        <a:spcAft>
          <a:spcPct val="0"/>
        </a:spcAft>
        <a:defRPr sz="22800">
          <a:solidFill>
            <a:schemeClr val="tx2"/>
          </a:solidFill>
          <a:latin typeface="Calibri" pitchFamily="34" charset="0"/>
        </a:defRPr>
      </a:lvl3pPr>
      <a:lvl4pPr algn="l" rtl="0" eaLnBrk="0" fontAlgn="base" hangingPunct="0">
        <a:spcBef>
          <a:spcPct val="0"/>
        </a:spcBef>
        <a:spcAft>
          <a:spcPct val="0"/>
        </a:spcAft>
        <a:defRPr sz="22800">
          <a:solidFill>
            <a:schemeClr val="tx2"/>
          </a:solidFill>
          <a:latin typeface="Calibri" pitchFamily="34" charset="0"/>
        </a:defRPr>
      </a:lvl4pPr>
      <a:lvl5pPr algn="l" rtl="0" eaLnBrk="0" fontAlgn="base" hangingPunct="0">
        <a:spcBef>
          <a:spcPct val="0"/>
        </a:spcBef>
        <a:spcAft>
          <a:spcPct val="0"/>
        </a:spcAft>
        <a:defRPr sz="22800">
          <a:solidFill>
            <a:schemeClr val="tx2"/>
          </a:solidFill>
          <a:latin typeface="Calibri" pitchFamily="34" charset="0"/>
        </a:defRPr>
      </a:lvl5pPr>
      <a:lvl6pPr marL="2088215" algn="l" rtl="0" fontAlgn="base">
        <a:spcBef>
          <a:spcPct val="0"/>
        </a:spcBef>
        <a:spcAft>
          <a:spcPct val="0"/>
        </a:spcAft>
        <a:defRPr sz="22800">
          <a:solidFill>
            <a:schemeClr val="tx2"/>
          </a:solidFill>
          <a:latin typeface="Calibri" pitchFamily="34" charset="0"/>
        </a:defRPr>
      </a:lvl6pPr>
      <a:lvl7pPr marL="4176431" algn="l" rtl="0" fontAlgn="base">
        <a:spcBef>
          <a:spcPct val="0"/>
        </a:spcBef>
        <a:spcAft>
          <a:spcPct val="0"/>
        </a:spcAft>
        <a:defRPr sz="22800">
          <a:solidFill>
            <a:schemeClr val="tx2"/>
          </a:solidFill>
          <a:latin typeface="Calibri" pitchFamily="34" charset="0"/>
        </a:defRPr>
      </a:lvl7pPr>
      <a:lvl8pPr marL="6264646" algn="l" rtl="0" fontAlgn="base">
        <a:spcBef>
          <a:spcPct val="0"/>
        </a:spcBef>
        <a:spcAft>
          <a:spcPct val="0"/>
        </a:spcAft>
        <a:defRPr sz="22800">
          <a:solidFill>
            <a:schemeClr val="tx2"/>
          </a:solidFill>
          <a:latin typeface="Calibri" pitchFamily="34" charset="0"/>
        </a:defRPr>
      </a:lvl8pPr>
      <a:lvl9pPr marL="8352861" algn="l" rtl="0" fontAlgn="base">
        <a:spcBef>
          <a:spcPct val="0"/>
        </a:spcBef>
        <a:spcAft>
          <a:spcPct val="0"/>
        </a:spcAft>
        <a:defRPr sz="22800">
          <a:solidFill>
            <a:schemeClr val="tx2"/>
          </a:solidFill>
          <a:latin typeface="Calibri" pitchFamily="34" charset="0"/>
        </a:defRPr>
      </a:lvl9pPr>
    </p:titleStyle>
    <p:bodyStyle>
      <a:lvl1pPr marL="1246188" indent="-1246188" algn="l" rtl="0" eaLnBrk="0" fontAlgn="base" hangingPunct="0">
        <a:spcBef>
          <a:spcPct val="20000"/>
        </a:spcBef>
        <a:spcAft>
          <a:spcPct val="0"/>
        </a:spcAft>
        <a:buClr>
          <a:srgbClr val="0BD0D9"/>
        </a:buClr>
        <a:buSzPct val="95000"/>
        <a:buFont typeface="Wingdings 2" pitchFamily="18" charset="2"/>
        <a:buChar char=""/>
        <a:defRPr sz="11900" kern="1200">
          <a:solidFill>
            <a:schemeClr val="tx1"/>
          </a:solidFill>
          <a:latin typeface="+mn-lt"/>
          <a:ea typeface="+mn-ea"/>
          <a:cs typeface="+mn-cs"/>
        </a:defRPr>
      </a:lvl1pPr>
      <a:lvl2pPr marL="2921000" indent="-1122363" algn="l" rtl="0" eaLnBrk="0" fontAlgn="base" hangingPunct="0">
        <a:spcBef>
          <a:spcPct val="20000"/>
        </a:spcBef>
        <a:spcAft>
          <a:spcPct val="0"/>
        </a:spcAft>
        <a:buClr>
          <a:schemeClr val="accent1"/>
        </a:buClr>
        <a:buSzPct val="85000"/>
        <a:buFont typeface="Wingdings 2" pitchFamily="18" charset="2"/>
        <a:buChar char=""/>
        <a:defRPr sz="11000" kern="1200">
          <a:solidFill>
            <a:schemeClr val="tx1"/>
          </a:solidFill>
          <a:latin typeface="+mn-lt"/>
          <a:ea typeface="+mn-ea"/>
          <a:cs typeface="+mn-cs"/>
        </a:defRPr>
      </a:lvl2pPr>
      <a:lvl3pPr marL="4175125" indent="-1122363" algn="l" rtl="0" eaLnBrk="0" fontAlgn="base" hangingPunct="0">
        <a:spcBef>
          <a:spcPct val="20000"/>
        </a:spcBef>
        <a:spcAft>
          <a:spcPct val="0"/>
        </a:spcAft>
        <a:buClr>
          <a:schemeClr val="accent2"/>
        </a:buClr>
        <a:buSzPct val="70000"/>
        <a:buFont typeface="Wingdings 2" pitchFamily="18" charset="2"/>
        <a:buChar char=""/>
        <a:defRPr sz="9600" kern="1200">
          <a:solidFill>
            <a:schemeClr val="tx1"/>
          </a:solidFill>
          <a:latin typeface="+mn-lt"/>
          <a:ea typeface="+mn-ea"/>
          <a:cs typeface="+mn-cs"/>
        </a:defRPr>
      </a:lvl3pPr>
      <a:lvl4pPr marL="5422900" indent="-955675" algn="l" rtl="0" eaLnBrk="0" fontAlgn="base" hangingPunct="0">
        <a:spcBef>
          <a:spcPct val="20000"/>
        </a:spcBef>
        <a:spcAft>
          <a:spcPct val="0"/>
        </a:spcAft>
        <a:buClr>
          <a:srgbClr val="0BD0D9"/>
        </a:buClr>
        <a:buSzPct val="65000"/>
        <a:buFont typeface="Wingdings 2" pitchFamily="18" charset="2"/>
        <a:buChar char=""/>
        <a:defRPr sz="9100" kern="1200">
          <a:solidFill>
            <a:schemeClr val="tx1"/>
          </a:solidFill>
          <a:latin typeface="+mn-lt"/>
          <a:ea typeface="+mn-ea"/>
          <a:cs typeface="+mn-cs"/>
        </a:defRPr>
      </a:lvl4pPr>
      <a:lvl5pPr marL="6677025" indent="-955675" algn="l" rtl="0" eaLnBrk="0" fontAlgn="base" hangingPunct="0">
        <a:spcBef>
          <a:spcPct val="20000"/>
        </a:spcBef>
        <a:spcAft>
          <a:spcPct val="0"/>
        </a:spcAft>
        <a:buClr>
          <a:srgbClr val="10CF9B"/>
        </a:buClr>
        <a:buSzPct val="65000"/>
        <a:buFont typeface="Wingdings 2" pitchFamily="18" charset="2"/>
        <a:buChar char=""/>
        <a:defRPr sz="9100" kern="1200">
          <a:solidFill>
            <a:schemeClr val="tx1"/>
          </a:solidFill>
          <a:latin typeface="+mn-lt"/>
          <a:ea typeface="+mn-ea"/>
          <a:cs typeface="+mn-cs"/>
        </a:defRPr>
      </a:lvl5pPr>
      <a:lvl6pPr marL="7935218" indent="-960579" algn="l" rtl="0" eaLnBrk="1" latinLnBrk="0" hangingPunct="1">
        <a:spcBef>
          <a:spcPct val="20000"/>
        </a:spcBef>
        <a:buClr>
          <a:schemeClr val="accent5"/>
        </a:buClr>
        <a:buSzPct val="80000"/>
        <a:buFont typeface="Wingdings 2"/>
        <a:buChar char=""/>
        <a:defRPr kumimoji="0" sz="8200" kern="1200">
          <a:solidFill>
            <a:schemeClr val="tx1"/>
          </a:solidFill>
          <a:latin typeface="+mn-lt"/>
          <a:ea typeface="+mn-ea"/>
          <a:cs typeface="+mn-cs"/>
        </a:defRPr>
      </a:lvl6pPr>
      <a:lvl7pPr marL="8770504" indent="-835286" algn="l" rtl="0" eaLnBrk="1" latinLnBrk="0" hangingPunct="1">
        <a:spcBef>
          <a:spcPct val="20000"/>
        </a:spcBef>
        <a:buClr>
          <a:schemeClr val="accent6"/>
        </a:buClr>
        <a:buSzPct val="80000"/>
        <a:buFont typeface="Wingdings 2"/>
        <a:buChar char=""/>
        <a:defRPr kumimoji="0" sz="7300" kern="1200" baseline="0">
          <a:solidFill>
            <a:schemeClr val="tx1"/>
          </a:solidFill>
          <a:latin typeface="+mn-lt"/>
          <a:ea typeface="+mn-ea"/>
          <a:cs typeface="+mn-cs"/>
        </a:defRPr>
      </a:lvl7pPr>
      <a:lvl8pPr marL="10023433" indent="-835286" algn="l" rtl="0" eaLnBrk="1" latinLnBrk="0" hangingPunct="1">
        <a:spcBef>
          <a:spcPct val="20000"/>
        </a:spcBef>
        <a:buClr>
          <a:schemeClr val="tx2"/>
        </a:buClr>
        <a:buChar char="•"/>
        <a:defRPr kumimoji="0" sz="7300" kern="1200">
          <a:solidFill>
            <a:schemeClr val="tx1"/>
          </a:solidFill>
          <a:latin typeface="+mn-lt"/>
          <a:ea typeface="+mn-ea"/>
          <a:cs typeface="+mn-cs"/>
        </a:defRPr>
      </a:lvl8pPr>
      <a:lvl9pPr marL="11276363" indent="-835286" algn="l" rtl="0" eaLnBrk="1" latinLnBrk="0" hangingPunct="1">
        <a:spcBef>
          <a:spcPct val="20000"/>
        </a:spcBef>
        <a:buClr>
          <a:schemeClr val="tx2"/>
        </a:buClr>
        <a:buFontTx/>
        <a:buChar char="•"/>
        <a:defRPr kumimoji="0" sz="6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2088215" algn="l" rtl="0" eaLnBrk="1" latinLnBrk="0" hangingPunct="1">
        <a:defRPr kumimoji="0" kern="1200">
          <a:solidFill>
            <a:schemeClr val="tx1"/>
          </a:solidFill>
          <a:latin typeface="+mn-lt"/>
          <a:ea typeface="+mn-ea"/>
          <a:cs typeface="+mn-cs"/>
        </a:defRPr>
      </a:lvl2pPr>
      <a:lvl3pPr marL="4176431" algn="l" rtl="0" eaLnBrk="1" latinLnBrk="0" hangingPunct="1">
        <a:defRPr kumimoji="0" kern="1200">
          <a:solidFill>
            <a:schemeClr val="tx1"/>
          </a:solidFill>
          <a:latin typeface="+mn-lt"/>
          <a:ea typeface="+mn-ea"/>
          <a:cs typeface="+mn-cs"/>
        </a:defRPr>
      </a:lvl3pPr>
      <a:lvl4pPr marL="6264646" algn="l" rtl="0" eaLnBrk="1" latinLnBrk="0" hangingPunct="1">
        <a:defRPr kumimoji="0" kern="1200">
          <a:solidFill>
            <a:schemeClr val="tx1"/>
          </a:solidFill>
          <a:latin typeface="+mn-lt"/>
          <a:ea typeface="+mn-ea"/>
          <a:cs typeface="+mn-cs"/>
        </a:defRPr>
      </a:lvl4pPr>
      <a:lvl5pPr marL="8352861" algn="l" rtl="0" eaLnBrk="1" latinLnBrk="0" hangingPunct="1">
        <a:defRPr kumimoji="0" kern="1200">
          <a:solidFill>
            <a:schemeClr val="tx1"/>
          </a:solidFill>
          <a:latin typeface="+mn-lt"/>
          <a:ea typeface="+mn-ea"/>
          <a:cs typeface="+mn-cs"/>
        </a:defRPr>
      </a:lvl5pPr>
      <a:lvl6pPr marL="10441076" algn="l" rtl="0" eaLnBrk="1" latinLnBrk="0" hangingPunct="1">
        <a:defRPr kumimoji="0" kern="1200">
          <a:solidFill>
            <a:schemeClr val="tx1"/>
          </a:solidFill>
          <a:latin typeface="+mn-lt"/>
          <a:ea typeface="+mn-ea"/>
          <a:cs typeface="+mn-cs"/>
        </a:defRPr>
      </a:lvl6pPr>
      <a:lvl7pPr marL="12529292" algn="l" rtl="0" eaLnBrk="1" latinLnBrk="0" hangingPunct="1">
        <a:defRPr kumimoji="0" kern="1200">
          <a:solidFill>
            <a:schemeClr val="tx1"/>
          </a:solidFill>
          <a:latin typeface="+mn-lt"/>
          <a:ea typeface="+mn-ea"/>
          <a:cs typeface="+mn-cs"/>
        </a:defRPr>
      </a:lvl7pPr>
      <a:lvl8pPr marL="14617507" algn="l" rtl="0" eaLnBrk="1" latinLnBrk="0" hangingPunct="1">
        <a:defRPr kumimoji="0" kern="1200">
          <a:solidFill>
            <a:schemeClr val="tx1"/>
          </a:solidFill>
          <a:latin typeface="+mn-lt"/>
          <a:ea typeface="+mn-ea"/>
          <a:cs typeface="+mn-cs"/>
        </a:defRPr>
      </a:lvl8pPr>
      <a:lvl9pPr marL="16705722"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Layout" Target="../diagrams/layout1.xml"/><Relationship Id="rId7" Type="http://schemas.openxmlformats.org/officeDocument/2006/relationships/image" Target="../media/image3.png"/><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openxmlformats.org/officeDocument/2006/relationships/image" Target="../media/image2.png"/><Relationship Id="rId11" Type="http://schemas.openxmlformats.org/officeDocument/2006/relationships/image" Target="../media/image7.jpeg"/><Relationship Id="rId5" Type="http://schemas.openxmlformats.org/officeDocument/2006/relationships/diagramColors" Target="../diagrams/colors1.xml"/><Relationship Id="rId10" Type="http://schemas.openxmlformats.org/officeDocument/2006/relationships/image" Target="../media/image6.png"/><Relationship Id="rId4" Type="http://schemas.openxmlformats.org/officeDocument/2006/relationships/diagramQuickStyle" Target="../diagrams/quickStyle1.xml"/><Relationship Id="rId9" Type="http://schemas.openxmlformats.org/officeDocument/2006/relationships/image" Target="../media/image5.png"/><Relationship Id="rId14" Type="http://schemas.microsoft.com/office/2007/relationships/diagramDrawing" Target="../diagrams/drawing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Text Box 2"/>
          <p:cNvSpPr txBox="1">
            <a:spLocks noChangeArrowheads="1"/>
          </p:cNvSpPr>
          <p:nvPr/>
        </p:nvSpPr>
        <p:spPr bwMode="auto">
          <a:xfrm>
            <a:off x="5481102" y="625670"/>
            <a:ext cx="19467131" cy="3776487"/>
          </a:xfrm>
          <a:prstGeom prst="rect">
            <a:avLst/>
          </a:prstGeom>
          <a:noFill/>
          <a:ln w="9525">
            <a:noFill/>
            <a:miter lim="800000"/>
            <a:headEnd/>
            <a:tailEnd/>
          </a:ln>
          <a:effectLst/>
        </p:spPr>
        <p:txBody>
          <a:bodyPr wrap="none" lIns="417643" tIns="208822" rIns="417643" bIns="208822">
            <a:spAutoFit/>
          </a:bodyPr>
          <a:lstStyle/>
          <a:p>
            <a:pPr algn="ctr" eaLnBrk="0" hangingPunct="0">
              <a:defRPr/>
            </a:pPr>
            <a:r>
              <a:rPr lang="fr-FR" sz="5500" i="1" dirty="0" smtClean="0">
                <a:cs typeface="+mn-cs"/>
              </a:rPr>
              <a:t>Université </a:t>
            </a:r>
            <a:r>
              <a:rPr lang="fr-FR" sz="5500" i="1" dirty="0" err="1" smtClean="0">
                <a:cs typeface="+mn-cs"/>
              </a:rPr>
              <a:t>Kasdi</a:t>
            </a:r>
            <a:r>
              <a:rPr lang="fr-FR" sz="5500" i="1" dirty="0" smtClean="0">
                <a:cs typeface="+mn-cs"/>
              </a:rPr>
              <a:t> </a:t>
            </a:r>
            <a:r>
              <a:rPr lang="fr-FR" sz="5500" i="1" dirty="0" err="1" smtClean="0">
                <a:cs typeface="+mn-cs"/>
              </a:rPr>
              <a:t>Merbah</a:t>
            </a:r>
            <a:r>
              <a:rPr lang="fr-FR" sz="5500" i="1" dirty="0" smtClean="0">
                <a:cs typeface="+mn-cs"/>
              </a:rPr>
              <a:t> - Ouargla, département de mécanique,</a:t>
            </a:r>
          </a:p>
          <a:p>
            <a:pPr algn="ctr" eaLnBrk="0" hangingPunct="0">
              <a:defRPr/>
            </a:pPr>
            <a:r>
              <a:rPr lang="fr-FR" sz="5400" dirty="0" smtClean="0">
                <a:cs typeface="+mn-cs"/>
              </a:rPr>
              <a:t>Faculté des Sciences </a:t>
            </a:r>
            <a:r>
              <a:rPr lang="fr-FR" sz="5400" dirty="0" smtClean="0"/>
              <a:t>appliquées </a:t>
            </a:r>
            <a:endParaRPr lang="fr-FR" sz="5400" dirty="0" smtClean="0">
              <a:cs typeface="+mn-cs"/>
            </a:endParaRPr>
          </a:p>
          <a:p>
            <a:pPr algn="ctr" eaLnBrk="0" hangingPunct="0">
              <a:defRPr/>
            </a:pPr>
            <a:r>
              <a:rPr lang="fr-FR" sz="5400" i="1" dirty="0" smtClean="0"/>
              <a:t>Master Option  : </a:t>
            </a:r>
            <a:r>
              <a:rPr lang="fr-FR" sz="5400" dirty="0" smtClean="0"/>
              <a:t>génie  énergétique</a:t>
            </a:r>
          </a:p>
          <a:p>
            <a:pPr algn="ctr" eaLnBrk="0" hangingPunct="0">
              <a:defRPr/>
            </a:pPr>
            <a:endParaRPr lang="fr-FR" sz="5500" i="1" spc="300" dirty="0">
              <a:ln>
                <a:solidFill>
                  <a:srgbClr val="FF0000"/>
                </a:solidFill>
              </a:ln>
              <a:solidFill>
                <a:srgbClr val="FF0000"/>
              </a:solidFill>
              <a:latin typeface="Lucida Fax" pitchFamily="18" charset="0"/>
              <a:cs typeface="+mn-cs"/>
            </a:endParaRPr>
          </a:p>
        </p:txBody>
      </p:sp>
      <p:sp>
        <p:nvSpPr>
          <p:cNvPr id="5" name="Text Box 2"/>
          <p:cNvSpPr txBox="1">
            <a:spLocks noChangeArrowheads="1"/>
          </p:cNvSpPr>
          <p:nvPr/>
        </p:nvSpPr>
        <p:spPr bwMode="auto">
          <a:xfrm>
            <a:off x="3279228" y="4067503"/>
            <a:ext cx="25508606" cy="3668765"/>
          </a:xfrm>
          <a:prstGeom prst="rect">
            <a:avLst/>
          </a:prstGeom>
          <a:noFill/>
          <a:ln w="9525">
            <a:noFill/>
            <a:miter lim="800000"/>
            <a:headEnd/>
            <a:tailEnd/>
          </a:ln>
          <a:effectLst/>
        </p:spPr>
        <p:txBody>
          <a:bodyPr wrap="square" lIns="417643" tIns="208822" rIns="417643" bIns="208822">
            <a:spAutoFit/>
          </a:bodyPr>
          <a:lstStyle/>
          <a:p>
            <a:pPr algn="ctr" eaLnBrk="0" hangingPunct="0">
              <a:defRPr/>
            </a:pPr>
            <a:r>
              <a:rPr lang="fr-FR" sz="5400" dirty="0" smtClean="0">
                <a:solidFill>
                  <a:srgbClr val="FF0000"/>
                </a:solidFill>
                <a:cs typeface="Times New Roman" pitchFamily="18" charset="0"/>
              </a:rPr>
              <a:t>Contribution à l’étude de la convection naturelle conjuguée en milieu poreux </a:t>
            </a:r>
          </a:p>
          <a:p>
            <a:pPr eaLnBrk="0" hangingPunct="0">
              <a:defRPr/>
            </a:pPr>
            <a:r>
              <a:rPr lang="fr-FR" sz="4400" b="0" dirty="0" smtClean="0">
                <a:solidFill>
                  <a:srgbClr val="FF0000"/>
                </a:solidFill>
                <a:cs typeface="Times New Roman" pitchFamily="18" charset="0"/>
              </a:rPr>
              <a:t>Nom et prénom</a:t>
            </a:r>
            <a:r>
              <a:rPr lang="fr-FR" sz="4400" b="0" dirty="0" smtClean="0">
                <a:solidFill>
                  <a:srgbClr val="FF0000"/>
                </a:solidFill>
                <a:latin typeface="Bell MT" pitchFamily="18" charset="0"/>
                <a:cs typeface="+mn-cs"/>
              </a:rPr>
              <a:t>: </a:t>
            </a:r>
            <a:r>
              <a:rPr lang="fr-FR" sz="4400" b="0" dirty="0" err="1" smtClean="0"/>
              <a:t>Horr</a:t>
            </a:r>
            <a:r>
              <a:rPr lang="fr-FR" sz="4400" b="0" dirty="0" smtClean="0"/>
              <a:t> </a:t>
            </a:r>
            <a:r>
              <a:rPr lang="fr-FR" sz="4400" b="0" dirty="0" err="1" smtClean="0"/>
              <a:t>sabrina</a:t>
            </a:r>
            <a:r>
              <a:rPr lang="fr-FR" sz="4400" b="0" dirty="0" smtClean="0"/>
              <a:t> et </a:t>
            </a:r>
            <a:r>
              <a:rPr lang="fr-FR" sz="4400" b="0" dirty="0" err="1" smtClean="0"/>
              <a:t>Messaoudi</a:t>
            </a:r>
            <a:r>
              <a:rPr lang="fr-FR" sz="4400" b="0" dirty="0" smtClean="0"/>
              <a:t> </a:t>
            </a:r>
            <a:r>
              <a:rPr lang="fr-FR" sz="4400" b="0" dirty="0" err="1" smtClean="0"/>
              <a:t>djilali</a:t>
            </a:r>
            <a:r>
              <a:rPr lang="fr-FR" sz="5400" b="0" dirty="0" smtClean="0"/>
              <a:t>             </a:t>
            </a:r>
            <a:r>
              <a:rPr lang="fr-FR" sz="4400" b="0" dirty="0" smtClean="0">
                <a:solidFill>
                  <a:srgbClr val="FF0000"/>
                </a:solidFill>
                <a:cs typeface="Times New Roman" pitchFamily="18" charset="0"/>
              </a:rPr>
              <a:t>Encadreur : </a:t>
            </a:r>
            <a:r>
              <a:rPr lang="fr-FR" sz="4400" b="0" dirty="0" err="1" smtClean="0"/>
              <a:t>Belazizia</a:t>
            </a:r>
            <a:r>
              <a:rPr lang="fr-FR" sz="4400" b="0" dirty="0" smtClean="0"/>
              <a:t> </a:t>
            </a:r>
            <a:r>
              <a:rPr lang="fr-FR" sz="4400" b="0" dirty="0" err="1" smtClean="0"/>
              <a:t>abdennacer</a:t>
            </a:r>
            <a:r>
              <a:rPr lang="fr-FR" sz="4400" b="0" dirty="0" smtClean="0"/>
              <a:t> </a:t>
            </a:r>
            <a:endParaRPr lang="fr-FR" sz="4400" b="0" dirty="0" smtClean="0">
              <a:solidFill>
                <a:srgbClr val="FF0000"/>
              </a:solidFill>
              <a:cs typeface="Times New Roman" pitchFamily="18" charset="0"/>
            </a:endParaRPr>
          </a:p>
          <a:p>
            <a:pPr algn="ctr" eaLnBrk="0" hangingPunct="0">
              <a:defRPr/>
            </a:pPr>
            <a:endParaRPr lang="fr-FR" sz="3600" baseline="30000" dirty="0" smtClean="0">
              <a:solidFill>
                <a:srgbClr val="FF0000"/>
              </a:solidFill>
              <a:latin typeface="Bell MT" pitchFamily="18" charset="0"/>
              <a:cs typeface="+mn-cs"/>
            </a:endParaRPr>
          </a:p>
          <a:p>
            <a:pPr algn="ctr" defTabSz="749300" eaLnBrk="0" hangingPunct="0">
              <a:defRPr/>
            </a:pPr>
            <a:r>
              <a:rPr lang="en-GB" sz="1800" dirty="0" smtClean="0">
                <a:latin typeface="Bell MT" pitchFamily="18" charset="0"/>
                <a:cs typeface="Times New Roman" pitchFamily="18" charset="0"/>
              </a:rPr>
              <a:t> </a:t>
            </a:r>
            <a:endParaRPr lang="fr-FR" sz="1800" dirty="0" smtClean="0">
              <a:latin typeface="Bell MT" pitchFamily="18" charset="0"/>
              <a:cs typeface="Times New Roman" pitchFamily="18" charset="0"/>
            </a:endParaRPr>
          </a:p>
          <a:p>
            <a:pPr algn="ctr" eaLnBrk="0" hangingPunct="0">
              <a:defRPr/>
            </a:pPr>
            <a:endParaRPr lang="fr-FR" sz="5500" i="1" spc="300" dirty="0">
              <a:ln>
                <a:solidFill>
                  <a:srgbClr val="FF0000"/>
                </a:solidFill>
              </a:ln>
              <a:solidFill>
                <a:srgbClr val="FF0000"/>
              </a:solidFill>
              <a:latin typeface="Lucida Fax" pitchFamily="18" charset="0"/>
              <a:cs typeface="+mn-cs"/>
            </a:endParaRPr>
          </a:p>
        </p:txBody>
      </p:sp>
      <p:sp>
        <p:nvSpPr>
          <p:cNvPr id="5124" name="Rectangle 84"/>
          <p:cNvSpPr>
            <a:spLocks noChangeArrowheads="1"/>
          </p:cNvSpPr>
          <p:nvPr/>
        </p:nvSpPr>
        <p:spPr bwMode="auto">
          <a:xfrm>
            <a:off x="2220913" y="625475"/>
            <a:ext cx="184150" cy="1785938"/>
          </a:xfrm>
          <a:prstGeom prst="rect">
            <a:avLst/>
          </a:prstGeom>
          <a:noFill/>
          <a:ln w="9525" algn="ctr">
            <a:noFill/>
            <a:miter lim="800000"/>
            <a:headEnd/>
            <a:tailEnd/>
          </a:ln>
        </p:spPr>
        <p:txBody>
          <a:bodyPr wrap="none" anchor="ctr">
            <a:spAutoFit/>
          </a:bodyPr>
          <a:lstStyle/>
          <a:p>
            <a:pPr algn="ctr" eaLnBrk="0" hangingPunct="0"/>
            <a:endParaRPr lang="ar-DZ">
              <a:ea typeface="Majalla UI"/>
              <a:cs typeface="Majalla UI"/>
            </a:endParaRPr>
          </a:p>
        </p:txBody>
      </p:sp>
      <p:sp>
        <p:nvSpPr>
          <p:cNvPr id="5125" name="Rectangle 125"/>
          <p:cNvSpPr>
            <a:spLocks noChangeArrowheads="1"/>
          </p:cNvSpPr>
          <p:nvPr/>
        </p:nvSpPr>
        <p:spPr bwMode="auto">
          <a:xfrm>
            <a:off x="2220913" y="1349375"/>
            <a:ext cx="184150" cy="1785938"/>
          </a:xfrm>
          <a:prstGeom prst="rect">
            <a:avLst/>
          </a:prstGeom>
          <a:noFill/>
          <a:ln w="9525" algn="ctr">
            <a:noFill/>
            <a:miter lim="800000"/>
            <a:headEnd/>
            <a:tailEnd/>
          </a:ln>
        </p:spPr>
        <p:txBody>
          <a:bodyPr wrap="none" anchor="ctr">
            <a:spAutoFit/>
          </a:bodyPr>
          <a:lstStyle/>
          <a:p>
            <a:pPr algn="ctr" eaLnBrk="0" hangingPunct="0"/>
            <a:endParaRPr lang="ar-DZ">
              <a:ea typeface="Majalla UI"/>
              <a:cs typeface="Majalla UI"/>
            </a:endParaRPr>
          </a:p>
        </p:txBody>
      </p:sp>
      <p:sp>
        <p:nvSpPr>
          <p:cNvPr id="5126" name="Rectangle 153"/>
          <p:cNvSpPr>
            <a:spLocks noChangeArrowheads="1"/>
          </p:cNvSpPr>
          <p:nvPr/>
        </p:nvSpPr>
        <p:spPr bwMode="auto">
          <a:xfrm>
            <a:off x="2216150" y="20077113"/>
            <a:ext cx="150813" cy="306387"/>
          </a:xfrm>
          <a:prstGeom prst="rect">
            <a:avLst/>
          </a:prstGeom>
          <a:noFill/>
          <a:ln w="9525" algn="ctr">
            <a:noFill/>
            <a:miter lim="800000"/>
            <a:headEnd/>
            <a:tailEnd/>
          </a:ln>
        </p:spPr>
        <p:txBody>
          <a:bodyPr wrap="none" lIns="74972" tIns="37486" rIns="74972" bIns="37486" anchor="ctr">
            <a:spAutoFit/>
          </a:bodyPr>
          <a:lstStyle/>
          <a:p>
            <a:pPr algn="ctr" defTabSz="749300" eaLnBrk="0" hangingPunct="0"/>
            <a:endParaRPr lang="ar-DZ" sz="1500">
              <a:ea typeface="Majalla UI"/>
              <a:cs typeface="Majalla UI"/>
            </a:endParaRPr>
          </a:p>
        </p:txBody>
      </p:sp>
      <p:sp>
        <p:nvSpPr>
          <p:cNvPr id="5127" name="Rectangle 1780"/>
          <p:cNvSpPr>
            <a:spLocks noChangeArrowheads="1"/>
          </p:cNvSpPr>
          <p:nvPr/>
        </p:nvSpPr>
        <p:spPr bwMode="auto">
          <a:xfrm>
            <a:off x="14754225" y="19089688"/>
            <a:ext cx="0" cy="0"/>
          </a:xfrm>
          <a:prstGeom prst="rect">
            <a:avLst/>
          </a:prstGeom>
          <a:noFill/>
          <a:ln w="9525" algn="ctr">
            <a:noFill/>
            <a:miter lim="800000"/>
            <a:headEnd/>
            <a:tailEnd/>
          </a:ln>
        </p:spPr>
        <p:txBody>
          <a:bodyPr/>
          <a:lstStyle/>
          <a:p>
            <a:pPr algn="ctr" eaLnBrk="0" hangingPunct="0"/>
            <a:endParaRPr lang="ar-DZ">
              <a:ea typeface="Majalla UI"/>
              <a:cs typeface="Majalla UI"/>
            </a:endParaRPr>
          </a:p>
        </p:txBody>
      </p:sp>
      <p:sp>
        <p:nvSpPr>
          <p:cNvPr id="5128" name="Rectangle 1781"/>
          <p:cNvSpPr>
            <a:spLocks noChangeArrowheads="1"/>
          </p:cNvSpPr>
          <p:nvPr/>
        </p:nvSpPr>
        <p:spPr bwMode="auto">
          <a:xfrm>
            <a:off x="14754225" y="24134763"/>
            <a:ext cx="0" cy="0"/>
          </a:xfrm>
          <a:prstGeom prst="rect">
            <a:avLst/>
          </a:prstGeom>
          <a:noFill/>
          <a:ln w="9525" algn="ctr">
            <a:noFill/>
            <a:miter lim="800000"/>
            <a:headEnd/>
            <a:tailEnd/>
          </a:ln>
        </p:spPr>
        <p:txBody>
          <a:bodyPr/>
          <a:lstStyle/>
          <a:p>
            <a:pPr algn="ctr" eaLnBrk="0" hangingPunct="0"/>
            <a:endParaRPr lang="ar-DZ">
              <a:ea typeface="Majalla UI"/>
              <a:cs typeface="Majalla UI"/>
            </a:endParaRPr>
          </a:p>
        </p:txBody>
      </p:sp>
      <p:sp>
        <p:nvSpPr>
          <p:cNvPr id="5129" name="Text Box 2189"/>
          <p:cNvSpPr txBox="1">
            <a:spLocks noChangeArrowheads="1"/>
          </p:cNvSpPr>
          <p:nvPr/>
        </p:nvSpPr>
        <p:spPr bwMode="auto">
          <a:xfrm>
            <a:off x="2579688" y="10026650"/>
            <a:ext cx="7086600" cy="906463"/>
          </a:xfrm>
          <a:prstGeom prst="rect">
            <a:avLst/>
          </a:prstGeom>
          <a:noFill/>
          <a:ln w="9525" algn="ctr">
            <a:noFill/>
            <a:miter lim="800000"/>
            <a:headEnd/>
            <a:tailEnd/>
          </a:ln>
        </p:spPr>
        <p:txBody>
          <a:bodyPr lIns="74972" tIns="37486" rIns="74972" bIns="37486">
            <a:spAutoFit/>
          </a:bodyPr>
          <a:lstStyle/>
          <a:p>
            <a:pPr algn="ctr" defTabSz="358775" eaLnBrk="0" hangingPunct="0">
              <a:spcBef>
                <a:spcPct val="50000"/>
              </a:spcBef>
            </a:pPr>
            <a:endParaRPr lang="fr-FR" sz="1800">
              <a:solidFill>
                <a:srgbClr val="FF0000"/>
              </a:solidFill>
              <a:latin typeface="Bell MT" pitchFamily="18" charset="0"/>
            </a:endParaRPr>
          </a:p>
          <a:p>
            <a:pPr algn="ctr" defTabSz="358775" eaLnBrk="0" hangingPunct="0"/>
            <a:r>
              <a:rPr lang="fr-FR" sz="1800">
                <a:latin typeface="Bell MT" pitchFamily="18" charset="0"/>
              </a:rPr>
              <a:t>	</a:t>
            </a:r>
          </a:p>
          <a:p>
            <a:pPr algn="ctr" defTabSz="358775" eaLnBrk="0" hangingPunct="0"/>
            <a:endParaRPr lang="fr-FR" sz="1800">
              <a:latin typeface="Bell MT" pitchFamily="18" charset="0"/>
            </a:endParaRPr>
          </a:p>
        </p:txBody>
      </p:sp>
      <p:sp>
        <p:nvSpPr>
          <p:cNvPr id="2" name="AutoShape 2227"/>
          <p:cNvSpPr>
            <a:spLocks noChangeArrowheads="1"/>
          </p:cNvSpPr>
          <p:nvPr/>
        </p:nvSpPr>
        <p:spPr bwMode="auto">
          <a:xfrm>
            <a:off x="2112579" y="6716111"/>
            <a:ext cx="25886980" cy="6400800"/>
          </a:xfrm>
          <a:prstGeom prst="roundRect">
            <a:avLst>
              <a:gd name="adj" fmla="val 16667"/>
            </a:avLst>
          </a:prstGeom>
          <a:noFill/>
          <a:ln w="57150" algn="ctr">
            <a:solidFill>
              <a:srgbClr val="004CF4"/>
            </a:solidFill>
            <a:round/>
            <a:headEnd/>
            <a:tailEnd/>
          </a:ln>
          <a:scene3d>
            <a:camera prst="legacyObliqueTopRight"/>
            <a:lightRig rig="legacyFlat3" dir="b"/>
          </a:scene3d>
          <a:sp3d extrusionH="430200" contourW="12700" prstMaterial="legacyMatte">
            <a:bevelT w="13500" h="13500" prst="angle"/>
            <a:bevelB w="13500" h="13500" prst="angle"/>
            <a:extrusionClr>
              <a:schemeClr val="accent4">
                <a:lumMod val="60000"/>
                <a:lumOff val="40000"/>
              </a:schemeClr>
            </a:extrusionClr>
            <a:contourClr>
              <a:schemeClr val="accent4">
                <a:lumMod val="60000"/>
                <a:lumOff val="40000"/>
              </a:schemeClr>
            </a:contourClr>
          </a:sp3d>
        </p:spPr>
        <p:txBody>
          <a:bodyPr wrap="none" anchor="ctr">
            <a:flatTx/>
          </a:bodyPr>
          <a:lstStyle/>
          <a:p>
            <a:pPr algn="ctr" eaLnBrk="0" hangingPunct="0">
              <a:defRPr/>
            </a:pPr>
            <a:endParaRPr lang="fr-FR">
              <a:cs typeface="+mn-cs"/>
            </a:endParaRPr>
          </a:p>
        </p:txBody>
      </p:sp>
      <p:sp>
        <p:nvSpPr>
          <p:cNvPr id="1049" name="AutoShape 2421"/>
          <p:cNvSpPr>
            <a:spLocks noChangeArrowheads="1"/>
          </p:cNvSpPr>
          <p:nvPr/>
        </p:nvSpPr>
        <p:spPr bwMode="auto">
          <a:xfrm>
            <a:off x="16616855" y="22418566"/>
            <a:ext cx="13064030" cy="8576878"/>
          </a:xfrm>
          <a:prstGeom prst="roundRect">
            <a:avLst>
              <a:gd name="adj" fmla="val 16667"/>
            </a:avLst>
          </a:prstGeom>
          <a:noFill/>
          <a:ln w="57150" algn="ctr">
            <a:solidFill>
              <a:srgbClr val="1650F4"/>
            </a:solidFill>
            <a:round/>
            <a:headEnd/>
            <a:tailEnd/>
          </a:ln>
          <a:scene3d>
            <a:camera prst="legacyObliqueTopRight"/>
            <a:lightRig rig="legacyFlat3" dir="b"/>
          </a:scene3d>
          <a:sp3d extrusionH="430200" contourW="12700" prstMaterial="legacyMatte">
            <a:bevelT w="13500" h="13500" prst="angle"/>
            <a:bevelB w="13500" h="13500" prst="angle"/>
            <a:extrusionClr>
              <a:schemeClr val="accent4">
                <a:lumMod val="60000"/>
                <a:lumOff val="40000"/>
              </a:schemeClr>
            </a:extrusionClr>
            <a:contourClr>
              <a:schemeClr val="accent4">
                <a:lumMod val="60000"/>
                <a:lumOff val="40000"/>
              </a:schemeClr>
            </a:contourClr>
          </a:sp3d>
        </p:spPr>
        <p:txBody>
          <a:bodyPr wrap="none" anchor="ctr">
            <a:flatTx/>
          </a:bodyPr>
          <a:lstStyle/>
          <a:p>
            <a:pPr algn="ctr" eaLnBrk="0" hangingPunct="0">
              <a:defRPr/>
            </a:pPr>
            <a:endParaRPr lang="fr-FR">
              <a:cs typeface="+mn-cs"/>
            </a:endParaRPr>
          </a:p>
        </p:txBody>
      </p:sp>
      <p:sp>
        <p:nvSpPr>
          <p:cNvPr id="5133" name="Rectangle 2902"/>
          <p:cNvSpPr>
            <a:spLocks noChangeArrowheads="1"/>
          </p:cNvSpPr>
          <p:nvPr/>
        </p:nvSpPr>
        <p:spPr bwMode="auto">
          <a:xfrm>
            <a:off x="20974050" y="34894838"/>
            <a:ext cx="5238750" cy="574675"/>
          </a:xfrm>
          <a:prstGeom prst="rect">
            <a:avLst/>
          </a:prstGeom>
          <a:noFill/>
          <a:ln w="9525" algn="ctr">
            <a:noFill/>
            <a:miter lim="800000"/>
            <a:headEnd/>
            <a:tailEnd/>
          </a:ln>
        </p:spPr>
        <p:txBody>
          <a:bodyPr lIns="74972" tIns="37486" rIns="74972" bIns="37486" anchor="ctr">
            <a:spAutoFit/>
          </a:bodyPr>
          <a:lstStyle/>
          <a:p>
            <a:pPr algn="ctr" defTabSz="749300" eaLnBrk="0" hangingPunct="0"/>
            <a:endParaRPr lang="en-GB" sz="3200">
              <a:solidFill>
                <a:srgbClr val="FF0000"/>
              </a:solidFill>
              <a:latin typeface="Bell MT" pitchFamily="18" charset="0"/>
            </a:endParaRPr>
          </a:p>
        </p:txBody>
      </p:sp>
      <p:sp>
        <p:nvSpPr>
          <p:cNvPr id="5134" name="Rectangle 4"/>
          <p:cNvSpPr>
            <a:spLocks noChangeArrowheads="1"/>
          </p:cNvSpPr>
          <p:nvPr/>
        </p:nvSpPr>
        <p:spPr bwMode="auto">
          <a:xfrm>
            <a:off x="11414125" y="10182225"/>
            <a:ext cx="6129338" cy="1724025"/>
          </a:xfrm>
          <a:prstGeom prst="rect">
            <a:avLst/>
          </a:prstGeom>
          <a:noFill/>
          <a:ln w="9525">
            <a:noFill/>
            <a:miter lim="800000"/>
            <a:headEnd/>
            <a:tailEnd/>
          </a:ln>
        </p:spPr>
        <p:txBody>
          <a:bodyPr>
            <a:spAutoFit/>
          </a:bodyPr>
          <a:lstStyle/>
          <a:p>
            <a:pPr eaLnBrk="0" hangingPunct="0"/>
            <a:endParaRPr lang="en-US" sz="2400"/>
          </a:p>
          <a:p>
            <a:pPr algn="ctr" eaLnBrk="0" hangingPunct="0">
              <a:spcBef>
                <a:spcPct val="50000"/>
              </a:spcBef>
            </a:pPr>
            <a:endParaRPr lang="fr-FR" sz="2400">
              <a:solidFill>
                <a:srgbClr val="FF0000"/>
              </a:solidFill>
              <a:latin typeface="Bell MT" pitchFamily="18" charset="0"/>
              <a:cs typeface="Times New Roman" pitchFamily="18" charset="0"/>
            </a:endParaRPr>
          </a:p>
          <a:p>
            <a:pPr algn="ctr" eaLnBrk="0" hangingPunct="0">
              <a:spcBef>
                <a:spcPct val="50000"/>
              </a:spcBef>
            </a:pPr>
            <a:endParaRPr lang="fr-FR" sz="2800">
              <a:solidFill>
                <a:srgbClr val="FF0000"/>
              </a:solidFill>
              <a:latin typeface="Bell MT" pitchFamily="18" charset="0"/>
              <a:cs typeface="Times New Roman" pitchFamily="18" charset="0"/>
            </a:endParaRPr>
          </a:p>
        </p:txBody>
      </p:sp>
      <p:sp>
        <p:nvSpPr>
          <p:cNvPr id="5135" name="Rectangle 2900"/>
          <p:cNvSpPr>
            <a:spLocks noChangeArrowheads="1"/>
          </p:cNvSpPr>
          <p:nvPr/>
        </p:nvSpPr>
        <p:spPr bwMode="auto">
          <a:xfrm>
            <a:off x="3497263" y="23822025"/>
            <a:ext cx="6296025" cy="352425"/>
          </a:xfrm>
          <a:prstGeom prst="rect">
            <a:avLst/>
          </a:prstGeom>
          <a:noFill/>
          <a:ln w="9525" algn="ctr">
            <a:noFill/>
            <a:miter lim="800000"/>
            <a:headEnd/>
            <a:tailEnd/>
          </a:ln>
        </p:spPr>
        <p:txBody>
          <a:bodyPr lIns="74972" tIns="37486" rIns="74972" bIns="37486" anchor="ctr">
            <a:spAutoFit/>
          </a:bodyPr>
          <a:lstStyle/>
          <a:p>
            <a:pPr algn="ctr" eaLnBrk="0" hangingPunct="0"/>
            <a:r>
              <a:rPr lang="fr-FR" sz="1800">
                <a:latin typeface="Bell MT" pitchFamily="18" charset="0"/>
              </a:rPr>
              <a:t> </a:t>
            </a:r>
          </a:p>
        </p:txBody>
      </p:sp>
      <p:sp>
        <p:nvSpPr>
          <p:cNvPr id="5136" name="Rectangle 15"/>
          <p:cNvSpPr>
            <a:spLocks noChangeArrowheads="1"/>
          </p:cNvSpPr>
          <p:nvPr/>
        </p:nvSpPr>
        <p:spPr bwMode="auto">
          <a:xfrm>
            <a:off x="2990850" y="20131088"/>
            <a:ext cx="6554788" cy="584200"/>
          </a:xfrm>
          <a:prstGeom prst="rect">
            <a:avLst/>
          </a:prstGeom>
          <a:noFill/>
          <a:ln w="9525">
            <a:noFill/>
            <a:miter lim="800000"/>
            <a:headEnd/>
            <a:tailEnd/>
          </a:ln>
        </p:spPr>
        <p:txBody>
          <a:bodyPr>
            <a:spAutoFit/>
          </a:bodyPr>
          <a:lstStyle/>
          <a:p>
            <a:pPr algn="ctr" eaLnBrk="0" hangingPunct="0"/>
            <a:r>
              <a:rPr lang="fr-FR" sz="3200">
                <a:solidFill>
                  <a:srgbClr val="FF0000"/>
                </a:solidFill>
                <a:latin typeface="Bell MT" pitchFamily="18" charset="0"/>
              </a:rPr>
              <a:t> </a:t>
            </a:r>
          </a:p>
        </p:txBody>
      </p:sp>
      <p:sp>
        <p:nvSpPr>
          <p:cNvPr id="9" name="Rectangle 13"/>
          <p:cNvSpPr>
            <a:spLocks noChangeArrowheads="1"/>
          </p:cNvSpPr>
          <p:nvPr/>
        </p:nvSpPr>
        <p:spPr bwMode="auto">
          <a:xfrm>
            <a:off x="2959100" y="14730413"/>
            <a:ext cx="6786563" cy="647700"/>
          </a:xfrm>
          <a:prstGeom prst="rect">
            <a:avLst/>
          </a:prstGeom>
          <a:noFill/>
          <a:ln w="9525">
            <a:noFill/>
            <a:miter lim="800000"/>
            <a:headEnd/>
            <a:tailEnd/>
          </a:ln>
        </p:spPr>
        <p:txBody>
          <a:bodyPr anchor="ctr">
            <a:spAutoFit/>
          </a:bodyPr>
          <a:lstStyle/>
          <a:p>
            <a:pPr eaLnBrk="0" hangingPunct="0">
              <a:defRPr/>
            </a:pPr>
            <a:endParaRPr lang="fr-FR" sz="1800" i="1" dirty="0">
              <a:cs typeface="+mn-cs"/>
            </a:endParaRPr>
          </a:p>
          <a:p>
            <a:pPr indent="342900" algn="justLow" eaLnBrk="0" hangingPunct="0">
              <a:defRPr/>
            </a:pPr>
            <a:endParaRPr lang="fr-FR" sz="1800" dirty="0">
              <a:cs typeface="+mn-cs"/>
            </a:endParaRPr>
          </a:p>
        </p:txBody>
      </p:sp>
      <p:sp>
        <p:nvSpPr>
          <p:cNvPr id="5139" name="Rectangle 348"/>
          <p:cNvSpPr>
            <a:spLocks noChangeArrowheads="1"/>
          </p:cNvSpPr>
          <p:nvPr/>
        </p:nvSpPr>
        <p:spPr bwMode="auto">
          <a:xfrm rot="10800000" flipV="1">
            <a:off x="19486176" y="18629275"/>
            <a:ext cx="9585435" cy="1846659"/>
          </a:xfrm>
          <a:prstGeom prst="rect">
            <a:avLst/>
          </a:prstGeom>
          <a:noFill/>
          <a:ln w="9525">
            <a:noFill/>
            <a:miter lim="800000"/>
            <a:headEnd/>
            <a:tailEnd/>
          </a:ln>
        </p:spPr>
        <p:txBody>
          <a:bodyPr wrap="square" anchor="ctr">
            <a:spAutoFit/>
          </a:bodyPr>
          <a:lstStyle/>
          <a:p>
            <a:pPr eaLnBrk="0" hangingPunct="0"/>
            <a:endParaRPr lang="fr-FR" sz="9600" i="1">
              <a:ea typeface="Calibri" pitchFamily="34" charset="0"/>
              <a:cs typeface="Times New Roman" pitchFamily="18" charset="0"/>
            </a:endParaRPr>
          </a:p>
          <a:p>
            <a:pPr algn="justLow" eaLnBrk="0" hangingPunct="0"/>
            <a:endParaRPr lang="fr-FR" sz="1800">
              <a:ea typeface="Calibri" pitchFamily="34" charset="0"/>
              <a:cs typeface="Times New Roman" pitchFamily="18" charset="0"/>
            </a:endParaRPr>
          </a:p>
        </p:txBody>
      </p:sp>
      <p:sp>
        <p:nvSpPr>
          <p:cNvPr id="5140" name="Rectangle 350"/>
          <p:cNvSpPr>
            <a:spLocks noChangeArrowheads="1"/>
          </p:cNvSpPr>
          <p:nvPr/>
        </p:nvSpPr>
        <p:spPr bwMode="auto">
          <a:xfrm>
            <a:off x="0" y="0"/>
            <a:ext cx="30279975" cy="457200"/>
          </a:xfrm>
          <a:prstGeom prst="rect">
            <a:avLst/>
          </a:prstGeom>
          <a:noFill/>
          <a:ln w="9525">
            <a:noFill/>
            <a:miter lim="800000"/>
            <a:headEnd/>
            <a:tailEnd/>
          </a:ln>
        </p:spPr>
        <p:txBody>
          <a:bodyPr wrap="none" lIns="731607" rIns="731607" anchor="ctr">
            <a:spAutoFit/>
          </a:bodyPr>
          <a:lstStyle/>
          <a:p>
            <a:pPr eaLnBrk="0" hangingPunct="0"/>
            <a:endParaRPr lang="ar-DZ">
              <a:ea typeface="Majalla UI"/>
              <a:cs typeface="Majalla UI"/>
            </a:endParaRPr>
          </a:p>
        </p:txBody>
      </p:sp>
      <p:sp>
        <p:nvSpPr>
          <p:cNvPr id="5141" name="Rectangle 352"/>
          <p:cNvSpPr>
            <a:spLocks noChangeArrowheads="1"/>
          </p:cNvSpPr>
          <p:nvPr/>
        </p:nvSpPr>
        <p:spPr bwMode="auto">
          <a:xfrm>
            <a:off x="3587750" y="21113750"/>
            <a:ext cx="5557838" cy="646113"/>
          </a:xfrm>
          <a:prstGeom prst="rect">
            <a:avLst/>
          </a:prstGeom>
          <a:noFill/>
          <a:ln w="9525">
            <a:noFill/>
            <a:miter lim="800000"/>
            <a:headEnd/>
            <a:tailEnd/>
          </a:ln>
        </p:spPr>
        <p:txBody>
          <a:bodyPr anchor="ctr">
            <a:spAutoFit/>
          </a:bodyPr>
          <a:lstStyle/>
          <a:p>
            <a:pPr eaLnBrk="0" hangingPunct="0"/>
            <a:endParaRPr lang="fr-FR" sz="1800">
              <a:ea typeface="Calibri" pitchFamily="34" charset="0"/>
              <a:cs typeface="Times New Roman" pitchFamily="18" charset="0"/>
            </a:endParaRPr>
          </a:p>
          <a:p>
            <a:pPr eaLnBrk="0" hangingPunct="0"/>
            <a:endParaRPr lang="fr-FR" sz="1800">
              <a:ea typeface="Calibri" pitchFamily="34" charset="0"/>
              <a:cs typeface="Times New Roman" pitchFamily="18" charset="0"/>
            </a:endParaRPr>
          </a:p>
        </p:txBody>
      </p:sp>
      <p:sp>
        <p:nvSpPr>
          <p:cNvPr id="5142" name="Rectangle 355"/>
          <p:cNvSpPr>
            <a:spLocks noChangeArrowheads="1"/>
          </p:cNvSpPr>
          <p:nvPr/>
        </p:nvSpPr>
        <p:spPr bwMode="auto">
          <a:xfrm>
            <a:off x="10421938" y="13809663"/>
            <a:ext cx="8350250" cy="277812"/>
          </a:xfrm>
          <a:prstGeom prst="rect">
            <a:avLst/>
          </a:prstGeom>
          <a:noFill/>
          <a:ln w="9525">
            <a:noFill/>
            <a:miter lim="800000"/>
            <a:headEnd/>
            <a:tailEnd/>
          </a:ln>
        </p:spPr>
        <p:txBody>
          <a:bodyPr anchor="ctr">
            <a:spAutoFit/>
          </a:bodyPr>
          <a:lstStyle/>
          <a:p>
            <a:pPr algn="ctr" eaLnBrk="0" hangingPunct="0"/>
            <a:r>
              <a:rPr lang="fr-FR" sz="1200">
                <a:cs typeface="Times New Roman" pitchFamily="18" charset="0"/>
              </a:rPr>
              <a:t>.</a:t>
            </a:r>
            <a:endParaRPr lang="fr-FR"/>
          </a:p>
        </p:txBody>
      </p:sp>
      <p:sp>
        <p:nvSpPr>
          <p:cNvPr id="5143" name="Rectangle 357"/>
          <p:cNvSpPr>
            <a:spLocks noChangeArrowheads="1"/>
          </p:cNvSpPr>
          <p:nvPr/>
        </p:nvSpPr>
        <p:spPr bwMode="auto">
          <a:xfrm>
            <a:off x="0" y="0"/>
            <a:ext cx="30279975" cy="457200"/>
          </a:xfrm>
          <a:prstGeom prst="rect">
            <a:avLst/>
          </a:prstGeom>
          <a:noFill/>
          <a:ln w="9525">
            <a:noFill/>
            <a:miter lim="800000"/>
            <a:headEnd/>
            <a:tailEnd/>
          </a:ln>
        </p:spPr>
        <p:txBody>
          <a:bodyPr wrap="none" anchor="ctr">
            <a:spAutoFit/>
          </a:bodyPr>
          <a:lstStyle/>
          <a:p>
            <a:pPr eaLnBrk="0" hangingPunct="0"/>
            <a:endParaRPr lang="ar-DZ">
              <a:ea typeface="Majalla UI"/>
              <a:cs typeface="Majalla UI"/>
            </a:endParaRPr>
          </a:p>
        </p:txBody>
      </p:sp>
      <p:sp>
        <p:nvSpPr>
          <p:cNvPr id="5144" name="Rectangle 360"/>
          <p:cNvSpPr>
            <a:spLocks noChangeArrowheads="1"/>
          </p:cNvSpPr>
          <p:nvPr/>
        </p:nvSpPr>
        <p:spPr bwMode="auto">
          <a:xfrm>
            <a:off x="0" y="0"/>
            <a:ext cx="30279975" cy="457200"/>
          </a:xfrm>
          <a:prstGeom prst="rect">
            <a:avLst/>
          </a:prstGeom>
          <a:noFill/>
          <a:ln w="9525">
            <a:noFill/>
            <a:miter lim="800000"/>
            <a:headEnd/>
            <a:tailEnd/>
          </a:ln>
        </p:spPr>
        <p:txBody>
          <a:bodyPr wrap="none" anchor="ctr">
            <a:spAutoFit/>
          </a:bodyPr>
          <a:lstStyle/>
          <a:p>
            <a:pPr eaLnBrk="0" hangingPunct="0"/>
            <a:endParaRPr lang="ar-DZ">
              <a:ea typeface="Majalla UI"/>
              <a:cs typeface="Majalla UI"/>
            </a:endParaRPr>
          </a:p>
        </p:txBody>
      </p:sp>
      <p:sp>
        <p:nvSpPr>
          <p:cNvPr id="5145" name="Rectangle 266"/>
          <p:cNvSpPr>
            <a:spLocks noChangeArrowheads="1"/>
          </p:cNvSpPr>
          <p:nvPr/>
        </p:nvSpPr>
        <p:spPr bwMode="auto">
          <a:xfrm>
            <a:off x="0" y="0"/>
            <a:ext cx="30279975" cy="457200"/>
          </a:xfrm>
          <a:prstGeom prst="rect">
            <a:avLst/>
          </a:prstGeom>
          <a:noFill/>
          <a:ln w="9525">
            <a:noFill/>
            <a:miter lim="800000"/>
            <a:headEnd/>
            <a:tailEnd/>
          </a:ln>
        </p:spPr>
        <p:txBody>
          <a:bodyPr wrap="none" rIns="731607" anchor="ctr">
            <a:spAutoFit/>
          </a:bodyPr>
          <a:lstStyle/>
          <a:p>
            <a:pPr eaLnBrk="0" hangingPunct="0"/>
            <a:endParaRPr lang="ar-DZ">
              <a:ea typeface="Majalla UI"/>
              <a:cs typeface="Majalla UI"/>
            </a:endParaRPr>
          </a:p>
        </p:txBody>
      </p:sp>
      <p:graphicFrame>
        <p:nvGraphicFramePr>
          <p:cNvPr id="94" name="Diagramme 93"/>
          <p:cNvGraphicFramePr/>
          <p:nvPr/>
        </p:nvGraphicFramePr>
        <p:xfrm flipV="1">
          <a:off x="3919592" y="24468084"/>
          <a:ext cx="6800959" cy="3705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147" name="Rectangle 275"/>
          <p:cNvSpPr>
            <a:spLocks noChangeArrowheads="1"/>
          </p:cNvSpPr>
          <p:nvPr/>
        </p:nvSpPr>
        <p:spPr bwMode="auto">
          <a:xfrm>
            <a:off x="0" y="0"/>
            <a:ext cx="30279975" cy="457200"/>
          </a:xfrm>
          <a:prstGeom prst="rect">
            <a:avLst/>
          </a:prstGeom>
          <a:noFill/>
          <a:ln w="9525">
            <a:noFill/>
            <a:miter lim="800000"/>
            <a:headEnd/>
            <a:tailEnd/>
          </a:ln>
        </p:spPr>
        <p:txBody>
          <a:bodyPr wrap="none" anchor="ctr">
            <a:spAutoFit/>
          </a:bodyPr>
          <a:lstStyle/>
          <a:p>
            <a:pPr eaLnBrk="0" hangingPunct="0"/>
            <a:endParaRPr lang="ar-DZ">
              <a:ea typeface="Majalla UI"/>
              <a:cs typeface="Majalla UI"/>
            </a:endParaRPr>
          </a:p>
        </p:txBody>
      </p:sp>
      <p:sp>
        <p:nvSpPr>
          <p:cNvPr id="5148" name="Rectangle 277"/>
          <p:cNvSpPr>
            <a:spLocks noChangeArrowheads="1"/>
          </p:cNvSpPr>
          <p:nvPr/>
        </p:nvSpPr>
        <p:spPr bwMode="auto">
          <a:xfrm>
            <a:off x="0" y="0"/>
            <a:ext cx="30279975" cy="0"/>
          </a:xfrm>
          <a:prstGeom prst="rect">
            <a:avLst/>
          </a:prstGeom>
          <a:noFill/>
          <a:ln w="9525">
            <a:noFill/>
            <a:miter lim="800000"/>
            <a:headEnd/>
            <a:tailEnd/>
          </a:ln>
        </p:spPr>
        <p:txBody>
          <a:bodyPr wrap="none" anchor="ctr">
            <a:spAutoFit/>
          </a:bodyPr>
          <a:lstStyle/>
          <a:p>
            <a:pPr eaLnBrk="0" hangingPunct="0"/>
            <a:endParaRPr lang="ar-DZ">
              <a:ea typeface="Majalla UI"/>
              <a:cs typeface="Majalla UI"/>
            </a:endParaRPr>
          </a:p>
        </p:txBody>
      </p:sp>
      <p:sp>
        <p:nvSpPr>
          <p:cNvPr id="5155" name="Rectangle 284"/>
          <p:cNvSpPr>
            <a:spLocks noChangeArrowheads="1"/>
          </p:cNvSpPr>
          <p:nvPr/>
        </p:nvSpPr>
        <p:spPr bwMode="auto">
          <a:xfrm>
            <a:off x="0" y="0"/>
            <a:ext cx="30279975" cy="457200"/>
          </a:xfrm>
          <a:prstGeom prst="rect">
            <a:avLst/>
          </a:prstGeom>
          <a:noFill/>
          <a:ln w="9525">
            <a:noFill/>
            <a:miter lim="800000"/>
            <a:headEnd/>
            <a:tailEnd/>
          </a:ln>
        </p:spPr>
        <p:txBody>
          <a:bodyPr wrap="none" anchor="ctr">
            <a:spAutoFit/>
          </a:bodyPr>
          <a:lstStyle/>
          <a:p>
            <a:pPr eaLnBrk="0" hangingPunct="0">
              <a:tabLst>
                <a:tab pos="1604963" algn="l"/>
              </a:tabLst>
            </a:pPr>
            <a:endParaRPr lang="ar-DZ">
              <a:ea typeface="Majalla UI"/>
              <a:cs typeface="Majalla UI"/>
            </a:endParaRPr>
          </a:p>
        </p:txBody>
      </p:sp>
      <p:sp>
        <p:nvSpPr>
          <p:cNvPr id="5157" name="Rectangle 268"/>
          <p:cNvSpPr>
            <a:spLocks noChangeArrowheads="1"/>
          </p:cNvSpPr>
          <p:nvPr/>
        </p:nvSpPr>
        <p:spPr bwMode="auto">
          <a:xfrm>
            <a:off x="0" y="0"/>
            <a:ext cx="30279975" cy="0"/>
          </a:xfrm>
          <a:prstGeom prst="rect">
            <a:avLst/>
          </a:prstGeom>
          <a:noFill/>
          <a:ln w="9525">
            <a:noFill/>
            <a:miter lim="800000"/>
            <a:headEnd/>
            <a:tailEnd/>
          </a:ln>
        </p:spPr>
        <p:txBody>
          <a:bodyPr wrap="none" anchor="ctr">
            <a:spAutoFit/>
          </a:bodyPr>
          <a:lstStyle/>
          <a:p>
            <a:pPr eaLnBrk="0" hangingPunct="0"/>
            <a:endParaRPr lang="ar-DZ"/>
          </a:p>
        </p:txBody>
      </p:sp>
      <p:sp>
        <p:nvSpPr>
          <p:cNvPr id="5158" name="Rectangle 270"/>
          <p:cNvSpPr>
            <a:spLocks noChangeArrowheads="1"/>
          </p:cNvSpPr>
          <p:nvPr/>
        </p:nvSpPr>
        <p:spPr bwMode="auto">
          <a:xfrm>
            <a:off x="0" y="0"/>
            <a:ext cx="30279975" cy="0"/>
          </a:xfrm>
          <a:prstGeom prst="rect">
            <a:avLst/>
          </a:prstGeom>
          <a:noFill/>
          <a:ln w="9525">
            <a:noFill/>
            <a:miter lim="800000"/>
            <a:headEnd/>
            <a:tailEnd/>
          </a:ln>
        </p:spPr>
        <p:txBody>
          <a:bodyPr wrap="none" anchor="ctr">
            <a:spAutoFit/>
          </a:bodyPr>
          <a:lstStyle/>
          <a:p>
            <a:pPr eaLnBrk="0" hangingPunct="0"/>
            <a:endParaRPr lang="ar-DZ"/>
          </a:p>
        </p:txBody>
      </p:sp>
      <p:sp>
        <p:nvSpPr>
          <p:cNvPr id="5159" name="Rectangle 272"/>
          <p:cNvSpPr>
            <a:spLocks noChangeArrowheads="1"/>
          </p:cNvSpPr>
          <p:nvPr/>
        </p:nvSpPr>
        <p:spPr bwMode="auto">
          <a:xfrm>
            <a:off x="0" y="0"/>
            <a:ext cx="30279975" cy="0"/>
          </a:xfrm>
          <a:prstGeom prst="rect">
            <a:avLst/>
          </a:prstGeom>
          <a:noFill/>
          <a:ln w="9525">
            <a:noFill/>
            <a:miter lim="800000"/>
            <a:headEnd/>
            <a:tailEnd/>
          </a:ln>
        </p:spPr>
        <p:txBody>
          <a:bodyPr wrap="none" anchor="ctr">
            <a:spAutoFit/>
          </a:bodyPr>
          <a:lstStyle/>
          <a:p>
            <a:pPr eaLnBrk="0" hangingPunct="0"/>
            <a:endParaRPr lang="ar-DZ"/>
          </a:p>
        </p:txBody>
      </p:sp>
      <p:sp>
        <p:nvSpPr>
          <p:cNvPr id="5160" name="Rectangle 276"/>
          <p:cNvSpPr>
            <a:spLocks noChangeArrowheads="1"/>
          </p:cNvSpPr>
          <p:nvPr/>
        </p:nvSpPr>
        <p:spPr bwMode="auto">
          <a:xfrm>
            <a:off x="0" y="0"/>
            <a:ext cx="30279975" cy="0"/>
          </a:xfrm>
          <a:prstGeom prst="rect">
            <a:avLst/>
          </a:prstGeom>
          <a:noFill/>
          <a:ln w="9525">
            <a:noFill/>
            <a:miter lim="800000"/>
            <a:headEnd/>
            <a:tailEnd/>
          </a:ln>
        </p:spPr>
        <p:txBody>
          <a:bodyPr wrap="none" anchor="ctr">
            <a:spAutoFit/>
          </a:bodyPr>
          <a:lstStyle/>
          <a:p>
            <a:pPr eaLnBrk="0" hangingPunct="0"/>
            <a:endParaRPr lang="ar-DZ"/>
          </a:p>
        </p:txBody>
      </p:sp>
      <p:sp>
        <p:nvSpPr>
          <p:cNvPr id="5161" name="Rectangle 278"/>
          <p:cNvSpPr>
            <a:spLocks noChangeArrowheads="1"/>
          </p:cNvSpPr>
          <p:nvPr/>
        </p:nvSpPr>
        <p:spPr bwMode="auto">
          <a:xfrm>
            <a:off x="0" y="0"/>
            <a:ext cx="30279975" cy="0"/>
          </a:xfrm>
          <a:prstGeom prst="rect">
            <a:avLst/>
          </a:prstGeom>
          <a:noFill/>
          <a:ln w="9525">
            <a:noFill/>
            <a:miter lim="800000"/>
            <a:headEnd/>
            <a:tailEnd/>
          </a:ln>
        </p:spPr>
        <p:txBody>
          <a:bodyPr wrap="none" anchor="ctr">
            <a:spAutoFit/>
          </a:bodyPr>
          <a:lstStyle/>
          <a:p>
            <a:pPr eaLnBrk="0" hangingPunct="0"/>
            <a:endParaRPr lang="ar-DZ"/>
          </a:p>
        </p:txBody>
      </p:sp>
      <p:sp>
        <p:nvSpPr>
          <p:cNvPr id="5162" name="Rectangle 280"/>
          <p:cNvSpPr>
            <a:spLocks noChangeArrowheads="1"/>
          </p:cNvSpPr>
          <p:nvPr/>
        </p:nvSpPr>
        <p:spPr bwMode="auto">
          <a:xfrm>
            <a:off x="0" y="0"/>
            <a:ext cx="30279975" cy="0"/>
          </a:xfrm>
          <a:prstGeom prst="rect">
            <a:avLst/>
          </a:prstGeom>
          <a:noFill/>
          <a:ln w="9525">
            <a:noFill/>
            <a:miter lim="800000"/>
            <a:headEnd/>
            <a:tailEnd/>
          </a:ln>
        </p:spPr>
        <p:txBody>
          <a:bodyPr wrap="none" anchor="ctr">
            <a:spAutoFit/>
          </a:bodyPr>
          <a:lstStyle/>
          <a:p>
            <a:pPr eaLnBrk="0" hangingPunct="0"/>
            <a:endParaRPr lang="ar-DZ"/>
          </a:p>
        </p:txBody>
      </p:sp>
      <p:pic>
        <p:nvPicPr>
          <p:cNvPr id="5163" name="صورة 1"/>
          <p:cNvPicPr>
            <a:picLocks noChangeArrowheads="1"/>
          </p:cNvPicPr>
          <p:nvPr/>
        </p:nvPicPr>
        <p:blipFill>
          <a:blip r:embed="rId6" cstate="print"/>
          <a:srcRect/>
          <a:stretch>
            <a:fillRect/>
          </a:stretch>
        </p:blipFill>
        <p:spPr bwMode="auto">
          <a:xfrm>
            <a:off x="441434" y="378373"/>
            <a:ext cx="4729655" cy="3972910"/>
          </a:xfrm>
          <a:prstGeom prst="rect">
            <a:avLst/>
          </a:prstGeom>
          <a:noFill/>
          <a:ln w="9525">
            <a:noFill/>
            <a:miter lim="800000"/>
            <a:headEnd/>
            <a:tailEnd/>
          </a:ln>
        </p:spPr>
      </p:pic>
      <p:sp>
        <p:nvSpPr>
          <p:cNvPr id="5165" name="Rectangle 355"/>
          <p:cNvSpPr>
            <a:spLocks noChangeArrowheads="1"/>
          </p:cNvSpPr>
          <p:nvPr/>
        </p:nvSpPr>
        <p:spPr bwMode="auto">
          <a:xfrm>
            <a:off x="10574338" y="13962063"/>
            <a:ext cx="8350250" cy="277812"/>
          </a:xfrm>
          <a:prstGeom prst="rect">
            <a:avLst/>
          </a:prstGeom>
          <a:noFill/>
          <a:ln w="9525">
            <a:noFill/>
            <a:miter lim="800000"/>
            <a:headEnd/>
            <a:tailEnd/>
          </a:ln>
        </p:spPr>
        <p:txBody>
          <a:bodyPr anchor="ctr">
            <a:spAutoFit/>
          </a:bodyPr>
          <a:lstStyle/>
          <a:p>
            <a:pPr algn="ctr" eaLnBrk="0" hangingPunct="0"/>
            <a:r>
              <a:rPr lang="fr-FR" sz="1200">
                <a:cs typeface="Times New Roman" pitchFamily="18" charset="0"/>
              </a:rPr>
              <a:t>.</a:t>
            </a:r>
            <a:endParaRPr lang="fr-FR"/>
          </a:p>
        </p:txBody>
      </p:sp>
      <p:sp>
        <p:nvSpPr>
          <p:cNvPr id="59" name="AutoShape 2227"/>
          <p:cNvSpPr>
            <a:spLocks noChangeArrowheads="1"/>
          </p:cNvSpPr>
          <p:nvPr/>
        </p:nvSpPr>
        <p:spPr bwMode="auto">
          <a:xfrm>
            <a:off x="16806042" y="16679478"/>
            <a:ext cx="13064030" cy="4856217"/>
          </a:xfrm>
          <a:prstGeom prst="roundRect">
            <a:avLst>
              <a:gd name="adj" fmla="val 16667"/>
            </a:avLst>
          </a:prstGeom>
          <a:noFill/>
          <a:ln w="57150" algn="ctr">
            <a:solidFill>
              <a:srgbClr val="004CF4"/>
            </a:solidFill>
            <a:round/>
            <a:headEnd/>
            <a:tailEnd/>
          </a:ln>
          <a:scene3d>
            <a:camera prst="legacyObliqueTopRight"/>
            <a:lightRig rig="legacyFlat3" dir="b"/>
          </a:scene3d>
          <a:sp3d extrusionH="430200" contourW="12700" prstMaterial="legacyMatte">
            <a:bevelT w="13500" h="13500" prst="angle"/>
            <a:bevelB w="13500" h="13500" prst="angle"/>
            <a:extrusionClr>
              <a:schemeClr val="accent4">
                <a:lumMod val="60000"/>
                <a:lumOff val="40000"/>
              </a:schemeClr>
            </a:extrusionClr>
            <a:contourClr>
              <a:schemeClr val="accent4">
                <a:lumMod val="60000"/>
                <a:lumOff val="40000"/>
              </a:schemeClr>
            </a:contourClr>
          </a:sp3d>
        </p:spPr>
        <p:txBody>
          <a:bodyPr wrap="none" anchor="ctr">
            <a:flatTx/>
          </a:bodyPr>
          <a:lstStyle/>
          <a:p>
            <a:pPr algn="ctr" eaLnBrk="0" hangingPunct="0">
              <a:defRPr/>
            </a:pPr>
            <a:endParaRPr lang="fr-FR">
              <a:cs typeface="+mn-cs"/>
            </a:endParaRPr>
          </a:p>
        </p:txBody>
      </p:sp>
      <p:sp>
        <p:nvSpPr>
          <p:cNvPr id="60" name="AutoShape 2227"/>
          <p:cNvSpPr>
            <a:spLocks noChangeArrowheads="1"/>
          </p:cNvSpPr>
          <p:nvPr/>
        </p:nvSpPr>
        <p:spPr bwMode="auto">
          <a:xfrm>
            <a:off x="1135118" y="16711667"/>
            <a:ext cx="13053848" cy="4697905"/>
          </a:xfrm>
          <a:prstGeom prst="roundRect">
            <a:avLst>
              <a:gd name="adj" fmla="val 16667"/>
            </a:avLst>
          </a:prstGeom>
          <a:noFill/>
          <a:ln w="57150" algn="ctr">
            <a:solidFill>
              <a:srgbClr val="004CF4"/>
            </a:solidFill>
            <a:round/>
            <a:headEnd/>
            <a:tailEnd/>
          </a:ln>
          <a:scene3d>
            <a:camera prst="legacyObliqueTopRight"/>
            <a:lightRig rig="legacyFlat3" dir="b"/>
          </a:scene3d>
          <a:sp3d extrusionH="430200" contourW="12700" prstMaterial="legacyMatte">
            <a:bevelT w="13500" h="13500" prst="angle"/>
            <a:bevelB w="13500" h="13500" prst="angle"/>
            <a:extrusionClr>
              <a:schemeClr val="accent4">
                <a:lumMod val="60000"/>
                <a:lumOff val="40000"/>
              </a:schemeClr>
            </a:extrusionClr>
            <a:contourClr>
              <a:schemeClr val="accent4">
                <a:lumMod val="60000"/>
                <a:lumOff val="40000"/>
              </a:schemeClr>
            </a:contourClr>
          </a:sp3d>
        </p:spPr>
        <p:txBody>
          <a:bodyPr wrap="none" anchor="ctr">
            <a:flatTx/>
          </a:bodyPr>
          <a:lstStyle/>
          <a:p>
            <a:pPr algn="ctr" eaLnBrk="0" hangingPunct="0">
              <a:defRPr/>
            </a:pPr>
            <a:endParaRPr lang="fr-FR">
              <a:cs typeface="+mn-cs"/>
            </a:endParaRPr>
          </a:p>
        </p:txBody>
      </p:sp>
      <p:sp>
        <p:nvSpPr>
          <p:cNvPr id="62" name="AutoShape 2421"/>
          <p:cNvSpPr>
            <a:spLocks noChangeArrowheads="1"/>
          </p:cNvSpPr>
          <p:nvPr/>
        </p:nvSpPr>
        <p:spPr bwMode="auto">
          <a:xfrm flipV="1">
            <a:off x="2427890" y="13999770"/>
            <a:ext cx="25886980" cy="1545027"/>
          </a:xfrm>
          <a:prstGeom prst="roundRect">
            <a:avLst>
              <a:gd name="adj" fmla="val 16667"/>
            </a:avLst>
          </a:prstGeom>
          <a:noFill/>
          <a:ln w="57150" algn="ctr">
            <a:solidFill>
              <a:srgbClr val="1650F4"/>
            </a:solidFill>
            <a:round/>
            <a:headEnd/>
            <a:tailEnd/>
          </a:ln>
          <a:scene3d>
            <a:camera prst="legacyObliqueTopRight"/>
            <a:lightRig rig="legacyFlat3" dir="b"/>
          </a:scene3d>
          <a:sp3d extrusionH="430200" contourW="12700" prstMaterial="legacyMatte">
            <a:bevelT w="13500" h="13500" prst="angle"/>
            <a:bevelB w="13500" h="13500" prst="angle"/>
            <a:extrusionClr>
              <a:schemeClr val="accent4">
                <a:lumMod val="60000"/>
                <a:lumOff val="40000"/>
              </a:schemeClr>
            </a:extrusionClr>
            <a:contourClr>
              <a:schemeClr val="accent4">
                <a:lumMod val="60000"/>
                <a:lumOff val="40000"/>
              </a:schemeClr>
            </a:contourClr>
          </a:sp3d>
        </p:spPr>
        <p:txBody>
          <a:bodyPr wrap="none" anchor="ctr">
            <a:flatTx/>
          </a:bodyPr>
          <a:lstStyle/>
          <a:p>
            <a:pPr algn="ctr" eaLnBrk="0" hangingPunct="0">
              <a:defRPr/>
            </a:pPr>
            <a:endParaRPr lang="fr-FR">
              <a:cs typeface="+mn-cs"/>
            </a:endParaRPr>
          </a:p>
        </p:txBody>
      </p:sp>
      <p:sp>
        <p:nvSpPr>
          <p:cNvPr id="71" name="AutoShape 2421"/>
          <p:cNvSpPr>
            <a:spLocks noChangeArrowheads="1"/>
          </p:cNvSpPr>
          <p:nvPr/>
        </p:nvSpPr>
        <p:spPr bwMode="auto">
          <a:xfrm>
            <a:off x="1040525" y="22607752"/>
            <a:ext cx="14472744" cy="8135007"/>
          </a:xfrm>
          <a:prstGeom prst="roundRect">
            <a:avLst>
              <a:gd name="adj" fmla="val 7644"/>
            </a:avLst>
          </a:prstGeom>
          <a:noFill/>
          <a:ln w="57150" algn="ctr">
            <a:solidFill>
              <a:srgbClr val="1650F4"/>
            </a:solidFill>
            <a:round/>
            <a:headEnd/>
            <a:tailEnd/>
          </a:ln>
          <a:scene3d>
            <a:camera prst="legacyObliqueTopRight"/>
            <a:lightRig rig="legacyFlat3" dir="b"/>
          </a:scene3d>
          <a:sp3d extrusionH="430200" contourW="12700" prstMaterial="legacyMatte">
            <a:bevelT w="13500" h="13500" prst="angle"/>
            <a:bevelB w="13500" h="13500" prst="angle"/>
            <a:extrusionClr>
              <a:schemeClr val="accent4">
                <a:lumMod val="60000"/>
                <a:lumOff val="40000"/>
              </a:schemeClr>
            </a:extrusionClr>
            <a:contourClr>
              <a:schemeClr val="accent4">
                <a:lumMod val="60000"/>
                <a:lumOff val="40000"/>
              </a:schemeClr>
            </a:contourClr>
          </a:sp3d>
        </p:spPr>
        <p:txBody>
          <a:bodyPr wrap="none" anchor="ctr">
            <a:flatTx/>
          </a:bodyPr>
          <a:lstStyle/>
          <a:p>
            <a:pPr algn="ctr" eaLnBrk="0" hangingPunct="0">
              <a:defRPr/>
            </a:pPr>
            <a:endParaRPr lang="fr-FR">
              <a:cs typeface="+mn-cs"/>
            </a:endParaRPr>
          </a:p>
        </p:txBody>
      </p:sp>
      <p:sp>
        <p:nvSpPr>
          <p:cNvPr id="72" name="AutoShape 2421"/>
          <p:cNvSpPr>
            <a:spLocks noChangeArrowheads="1"/>
          </p:cNvSpPr>
          <p:nvPr/>
        </p:nvSpPr>
        <p:spPr bwMode="auto">
          <a:xfrm>
            <a:off x="15040304" y="32161654"/>
            <a:ext cx="14788055" cy="6716111"/>
          </a:xfrm>
          <a:prstGeom prst="roundRect">
            <a:avLst>
              <a:gd name="adj" fmla="val 16667"/>
            </a:avLst>
          </a:prstGeom>
          <a:noFill/>
          <a:ln w="57150" algn="ctr">
            <a:solidFill>
              <a:srgbClr val="1650F4"/>
            </a:solidFill>
            <a:round/>
            <a:headEnd/>
            <a:tailEnd/>
          </a:ln>
          <a:scene3d>
            <a:camera prst="legacyObliqueTopRight"/>
            <a:lightRig rig="legacyFlat3" dir="b"/>
          </a:scene3d>
          <a:sp3d extrusionH="430200" contourW="12700" prstMaterial="legacyMatte">
            <a:bevelT w="13500" h="13500" prst="angle"/>
            <a:bevelB w="13500" h="13500" prst="angle"/>
            <a:extrusionClr>
              <a:schemeClr val="accent4">
                <a:lumMod val="60000"/>
                <a:lumOff val="40000"/>
              </a:schemeClr>
            </a:extrusionClr>
            <a:contourClr>
              <a:schemeClr val="accent4">
                <a:lumMod val="60000"/>
                <a:lumOff val="40000"/>
              </a:schemeClr>
            </a:contourClr>
          </a:sp3d>
        </p:spPr>
        <p:txBody>
          <a:bodyPr wrap="none" anchor="ctr">
            <a:flatTx/>
          </a:bodyPr>
          <a:lstStyle/>
          <a:p>
            <a:pPr algn="ctr" eaLnBrk="0" hangingPunct="0">
              <a:defRPr/>
            </a:pPr>
            <a:endParaRPr lang="fr-FR">
              <a:cs typeface="+mn-cs"/>
            </a:endParaRPr>
          </a:p>
        </p:txBody>
      </p:sp>
      <p:sp>
        <p:nvSpPr>
          <p:cNvPr id="5181" name="ZoneTexte 82"/>
          <p:cNvSpPr txBox="1">
            <a:spLocks noChangeArrowheads="1"/>
          </p:cNvSpPr>
          <p:nvPr/>
        </p:nvSpPr>
        <p:spPr bwMode="auto">
          <a:xfrm>
            <a:off x="2774130" y="7000714"/>
            <a:ext cx="25098375" cy="6678751"/>
          </a:xfrm>
          <a:prstGeom prst="rect">
            <a:avLst/>
          </a:prstGeom>
          <a:noFill/>
          <a:ln w="9525">
            <a:noFill/>
            <a:miter lim="800000"/>
            <a:headEnd/>
            <a:tailEnd/>
          </a:ln>
        </p:spPr>
        <p:txBody>
          <a:bodyPr wrap="square">
            <a:spAutoFit/>
          </a:bodyPr>
          <a:lstStyle/>
          <a:p>
            <a:pPr algn="ctr"/>
            <a:r>
              <a:rPr lang="fr-FR" sz="4400" dirty="0" smtClean="0">
                <a:solidFill>
                  <a:srgbClr val="FF0000"/>
                </a:solidFill>
              </a:rPr>
              <a:t>Résumé</a:t>
            </a:r>
          </a:p>
          <a:p>
            <a:r>
              <a:rPr lang="fr-FR" sz="4400" b="0" dirty="0" smtClean="0"/>
              <a:t>Notre présent travail consiste à étudier le problème bidimensionnel de la convection naturelle conjuguée au sein d'un milieu poreux saturé par un fluide, supposé incompressible, confiné dans une enceinte de forme carrée. Les parois verticales de la cavité sont soumises à des températures constantes (Des conditions aux limites de type Dirichlet), alors que les parois horizontales sont adiabatiques. Le phénomène physique dépend de plusieurs paramètres :</a:t>
            </a:r>
          </a:p>
          <a:p>
            <a:r>
              <a:rPr lang="fr-FR" sz="4400" b="0" dirty="0" smtClean="0"/>
              <a:t>-La porosité, la perméabilité, nombre de Rayleigh, rapport de forme et les modèles d’écoulements .</a:t>
            </a:r>
          </a:p>
          <a:p>
            <a:r>
              <a:rPr lang="fr-FR" sz="4400" b="0" dirty="0" smtClean="0"/>
              <a:t>-La méthode numérique utilisé est la méthode des volumes finis(utilisation du code fluent) .</a:t>
            </a:r>
          </a:p>
          <a:p>
            <a:pPr algn="ctr"/>
            <a:endParaRPr lang="fr-FR" sz="4400" dirty="0">
              <a:solidFill>
                <a:srgbClr val="FF0000"/>
              </a:solidFill>
            </a:endParaRPr>
          </a:p>
          <a:p>
            <a:r>
              <a:rPr lang="fr-FR" sz="3200" dirty="0" smtClean="0"/>
              <a:t>.</a:t>
            </a:r>
            <a:endParaRPr lang="fr-FR" sz="3200" dirty="0"/>
          </a:p>
        </p:txBody>
      </p:sp>
      <p:sp>
        <p:nvSpPr>
          <p:cNvPr id="5182" name="ZoneTexte 83"/>
          <p:cNvSpPr txBox="1">
            <a:spLocks noChangeArrowheads="1"/>
          </p:cNvSpPr>
          <p:nvPr/>
        </p:nvSpPr>
        <p:spPr bwMode="auto">
          <a:xfrm>
            <a:off x="1671912" y="16774072"/>
            <a:ext cx="16458434" cy="10464403"/>
          </a:xfrm>
          <a:prstGeom prst="rect">
            <a:avLst/>
          </a:prstGeom>
          <a:noFill/>
          <a:ln w="9525">
            <a:noFill/>
            <a:miter lim="800000"/>
            <a:headEnd/>
            <a:tailEnd/>
          </a:ln>
        </p:spPr>
        <p:txBody>
          <a:bodyPr wrap="square">
            <a:spAutoFit/>
          </a:bodyPr>
          <a:lstStyle/>
          <a:p>
            <a:r>
              <a:rPr lang="fr-FR" sz="5400" dirty="0" smtClean="0">
                <a:solidFill>
                  <a:srgbClr val="FF0000"/>
                </a:solidFill>
              </a:rPr>
              <a:t>Plan de travail :</a:t>
            </a:r>
          </a:p>
          <a:p>
            <a:pPr marL="1028700" lvl="0" indent="-1028700">
              <a:buFont typeface="+mj-lt"/>
              <a:buAutoNum type="romanUcPeriod"/>
            </a:pPr>
            <a:r>
              <a:rPr lang="fr-FR" sz="4400" b="0" dirty="0" smtClean="0"/>
              <a:t>Recherche bibliographique.</a:t>
            </a:r>
          </a:p>
          <a:p>
            <a:pPr marL="1028700" lvl="0" indent="-1028700">
              <a:buFont typeface="+mj-lt"/>
              <a:buAutoNum type="romanUcPeriod"/>
            </a:pPr>
            <a:r>
              <a:rPr lang="fr-FR" sz="4400" b="0" dirty="0" smtClean="0"/>
              <a:t>Géométrie et modélisation mathématique.</a:t>
            </a:r>
          </a:p>
          <a:p>
            <a:pPr marL="1028700" indent="-1028700">
              <a:buFont typeface="+mj-lt"/>
              <a:buAutoNum type="romanUcPeriod"/>
            </a:pPr>
            <a:r>
              <a:rPr lang="fr-FR" sz="4400" b="0" dirty="0" smtClean="0"/>
              <a:t> Méthode numérique(code fluent).</a:t>
            </a:r>
          </a:p>
          <a:p>
            <a:pPr marL="1028700" lvl="0" indent="-1028700">
              <a:buFont typeface="+mj-lt"/>
              <a:buAutoNum type="romanUcPeriod"/>
            </a:pPr>
            <a:r>
              <a:rPr lang="fr-FR" sz="4400" b="0" dirty="0" smtClean="0"/>
              <a:t>Résultat et discussion.</a:t>
            </a:r>
          </a:p>
          <a:p>
            <a:pPr marL="1028700" indent="-1028700"/>
            <a:endParaRPr lang="fr-FR" sz="5400" b="0" dirty="0" smtClean="0"/>
          </a:p>
          <a:p>
            <a:pPr marL="1028700" indent="-1028700">
              <a:buFont typeface="+mj-lt"/>
              <a:buAutoNum type="romanUcPeriod"/>
            </a:pPr>
            <a:endParaRPr lang="fr-FR" sz="5400" b="0" dirty="0" smtClean="0"/>
          </a:p>
          <a:p>
            <a:pPr marL="1028700" lvl="0" indent="-1028700">
              <a:buFont typeface="+mj-lt"/>
              <a:buAutoNum type="romanUcPeriod"/>
            </a:pPr>
            <a:endParaRPr lang="fr-FR" sz="5400" b="0" dirty="0" smtClean="0"/>
          </a:p>
          <a:p>
            <a:pPr marL="914400" lvl="0" indent="-914400"/>
            <a:r>
              <a:rPr lang="fr-FR" sz="5400" b="0" dirty="0" smtClean="0"/>
              <a:t>  </a:t>
            </a:r>
          </a:p>
          <a:p>
            <a:endParaRPr lang="fr-FR" sz="2800" b="0" dirty="0"/>
          </a:p>
          <a:p>
            <a:r>
              <a:rPr lang="fr-FR" sz="2800" dirty="0"/>
              <a:t/>
            </a:r>
            <a:br>
              <a:rPr lang="fr-FR" sz="2800" dirty="0"/>
            </a:br>
            <a:endParaRPr lang="fr-FR" sz="2800" b="0" dirty="0"/>
          </a:p>
          <a:p>
            <a:endParaRPr lang="fr-FR" sz="2400" b="0" dirty="0"/>
          </a:p>
          <a:p>
            <a:r>
              <a:rPr lang="fr-FR" sz="2400" b="0" dirty="0"/>
              <a:t/>
            </a:r>
            <a:br>
              <a:rPr lang="fr-FR" sz="2400" b="0" dirty="0"/>
            </a:br>
            <a:endParaRPr lang="fr-FR" sz="2400" dirty="0">
              <a:solidFill>
                <a:srgbClr val="FF0000"/>
              </a:solidFill>
            </a:endParaRPr>
          </a:p>
          <a:p>
            <a:endParaRPr lang="fr-FR" sz="2400" dirty="0">
              <a:solidFill>
                <a:srgbClr val="FF0000"/>
              </a:solidFill>
            </a:endParaRPr>
          </a:p>
          <a:p>
            <a:endParaRPr lang="fr-FR" sz="2400" dirty="0">
              <a:solidFill>
                <a:srgbClr val="FF0000"/>
              </a:solidFill>
            </a:endParaRPr>
          </a:p>
          <a:p>
            <a:endParaRPr lang="fr-FR" sz="2400" dirty="0">
              <a:solidFill>
                <a:srgbClr val="FF0000"/>
              </a:solidFill>
            </a:endParaRPr>
          </a:p>
        </p:txBody>
      </p:sp>
      <p:sp>
        <p:nvSpPr>
          <p:cNvPr id="5183" name="ZoneTexte 86"/>
          <p:cNvSpPr txBox="1">
            <a:spLocks noChangeArrowheads="1"/>
          </p:cNvSpPr>
          <p:nvPr/>
        </p:nvSpPr>
        <p:spPr bwMode="auto">
          <a:xfrm>
            <a:off x="8702675" y="39981188"/>
            <a:ext cx="184150" cy="277812"/>
          </a:xfrm>
          <a:prstGeom prst="rect">
            <a:avLst/>
          </a:prstGeom>
          <a:noFill/>
          <a:ln w="9525">
            <a:noFill/>
            <a:miter lim="800000"/>
            <a:headEnd/>
            <a:tailEnd/>
          </a:ln>
        </p:spPr>
        <p:txBody>
          <a:bodyPr wrap="none">
            <a:spAutoFit/>
          </a:bodyPr>
          <a:lstStyle/>
          <a:p>
            <a:endParaRPr lang="ar-DZ" sz="1200"/>
          </a:p>
        </p:txBody>
      </p:sp>
      <p:sp>
        <p:nvSpPr>
          <p:cNvPr id="5184" name="ZoneTexte 87"/>
          <p:cNvSpPr txBox="1">
            <a:spLocks noChangeArrowheads="1"/>
          </p:cNvSpPr>
          <p:nvPr/>
        </p:nvSpPr>
        <p:spPr bwMode="auto">
          <a:xfrm>
            <a:off x="8855075" y="40133588"/>
            <a:ext cx="184150" cy="277812"/>
          </a:xfrm>
          <a:prstGeom prst="rect">
            <a:avLst/>
          </a:prstGeom>
          <a:noFill/>
          <a:ln w="9525">
            <a:noFill/>
            <a:miter lim="800000"/>
            <a:headEnd/>
            <a:tailEnd/>
          </a:ln>
        </p:spPr>
        <p:txBody>
          <a:bodyPr wrap="none">
            <a:spAutoFit/>
          </a:bodyPr>
          <a:lstStyle/>
          <a:p>
            <a:endParaRPr lang="ar-DZ" sz="1200"/>
          </a:p>
        </p:txBody>
      </p:sp>
      <p:sp>
        <p:nvSpPr>
          <p:cNvPr id="5187" name="AutoShape 71" descr="G:\La machine frigorifique %C3%A0 ab adsorption_files\machineAbsorb.jpg"/>
          <p:cNvSpPr>
            <a:spLocks noChangeAspect="1" noChangeArrowheads="1"/>
          </p:cNvSpPr>
          <p:nvPr/>
        </p:nvSpPr>
        <p:spPr bwMode="auto">
          <a:xfrm>
            <a:off x="441325" y="-838200"/>
            <a:ext cx="304800" cy="304800"/>
          </a:xfrm>
          <a:prstGeom prst="rect">
            <a:avLst/>
          </a:prstGeom>
          <a:noFill/>
          <a:ln w="9525">
            <a:noFill/>
            <a:miter lim="800000"/>
            <a:headEnd/>
            <a:tailEnd/>
          </a:ln>
        </p:spPr>
        <p:txBody>
          <a:bodyPr/>
          <a:lstStyle/>
          <a:p>
            <a:endParaRPr lang="fr-FR"/>
          </a:p>
        </p:txBody>
      </p:sp>
      <p:sp>
        <p:nvSpPr>
          <p:cNvPr id="5188" name="AutoShape 75" descr="G:\La machine frigorifique %C3%A0 ab adsorption_files\machineAbsorb.jpg"/>
          <p:cNvSpPr>
            <a:spLocks noChangeAspect="1" noChangeArrowheads="1"/>
          </p:cNvSpPr>
          <p:nvPr/>
        </p:nvSpPr>
        <p:spPr bwMode="auto">
          <a:xfrm>
            <a:off x="441325" y="-838200"/>
            <a:ext cx="304800" cy="304800"/>
          </a:xfrm>
          <a:prstGeom prst="rect">
            <a:avLst/>
          </a:prstGeom>
          <a:noFill/>
          <a:ln w="9525">
            <a:noFill/>
            <a:miter lim="800000"/>
            <a:headEnd/>
            <a:tailEnd/>
          </a:ln>
        </p:spPr>
        <p:txBody>
          <a:bodyPr/>
          <a:lstStyle/>
          <a:p>
            <a:endParaRPr lang="fr-FR"/>
          </a:p>
        </p:txBody>
      </p:sp>
      <p:sp>
        <p:nvSpPr>
          <p:cNvPr id="77" name="ZoneTexte 76"/>
          <p:cNvSpPr txBox="1"/>
          <p:nvPr/>
        </p:nvSpPr>
        <p:spPr>
          <a:xfrm>
            <a:off x="17541439" y="17657379"/>
            <a:ext cx="12297102" cy="4308872"/>
          </a:xfrm>
          <a:prstGeom prst="rect">
            <a:avLst/>
          </a:prstGeom>
          <a:noFill/>
        </p:spPr>
        <p:txBody>
          <a:bodyPr wrap="square" rtlCol="0">
            <a:spAutoFit/>
          </a:bodyPr>
          <a:lstStyle/>
          <a:p>
            <a:r>
              <a:rPr lang="fr-FR" sz="4400" b="0" dirty="0" smtClean="0">
                <a:solidFill>
                  <a:srgbClr val="FF0000"/>
                </a:solidFill>
              </a:rPr>
              <a:t>Définition d’un milieu poreux :</a:t>
            </a:r>
          </a:p>
          <a:p>
            <a:r>
              <a:rPr lang="fr-FR" sz="4400" b="0" dirty="0" smtClean="0"/>
              <a:t>Un milieu poreux est un solide de forme compliquée délimitant et englobant des espaces vides appelés des  pores. La matrice solide d’un milieu poreux peut être : consolidée ou  non consolidée.</a:t>
            </a:r>
          </a:p>
          <a:p>
            <a:endParaRPr lang="fr-FR" sz="5400" dirty="0"/>
          </a:p>
        </p:txBody>
      </p:sp>
      <p:pic>
        <p:nvPicPr>
          <p:cNvPr id="79" name="Image 78"/>
          <p:cNvPicPr/>
          <p:nvPr/>
        </p:nvPicPr>
        <p:blipFill>
          <a:blip r:embed="rId7"/>
          <a:srcRect/>
          <a:stretch>
            <a:fillRect/>
          </a:stretch>
        </p:blipFill>
        <p:spPr bwMode="auto">
          <a:xfrm>
            <a:off x="1450429" y="22954590"/>
            <a:ext cx="6558454" cy="5391809"/>
          </a:xfrm>
          <a:prstGeom prst="rect">
            <a:avLst/>
          </a:prstGeom>
          <a:noFill/>
          <a:ln w="9525">
            <a:noFill/>
            <a:miter lim="800000"/>
            <a:headEnd/>
            <a:tailEnd/>
          </a:ln>
        </p:spPr>
      </p:pic>
      <p:pic>
        <p:nvPicPr>
          <p:cNvPr id="80" name="Image 79"/>
          <p:cNvPicPr/>
          <p:nvPr/>
        </p:nvPicPr>
        <p:blipFill>
          <a:blip r:embed="rId8"/>
          <a:srcRect/>
          <a:stretch>
            <a:fillRect/>
          </a:stretch>
        </p:blipFill>
        <p:spPr bwMode="auto">
          <a:xfrm>
            <a:off x="8576442" y="23080718"/>
            <a:ext cx="6306208" cy="5265682"/>
          </a:xfrm>
          <a:prstGeom prst="rect">
            <a:avLst/>
          </a:prstGeom>
          <a:noFill/>
          <a:ln w="9525">
            <a:noFill/>
            <a:miter lim="800000"/>
            <a:headEnd/>
            <a:tailEnd/>
          </a:ln>
        </p:spPr>
      </p:pic>
      <p:sp>
        <p:nvSpPr>
          <p:cNvPr id="81" name="ZoneTexte 80"/>
          <p:cNvSpPr txBox="1"/>
          <p:nvPr/>
        </p:nvSpPr>
        <p:spPr>
          <a:xfrm>
            <a:off x="1545020" y="28283340"/>
            <a:ext cx="6842235" cy="1446550"/>
          </a:xfrm>
          <a:prstGeom prst="rect">
            <a:avLst/>
          </a:prstGeom>
          <a:noFill/>
        </p:spPr>
        <p:txBody>
          <a:bodyPr wrap="square" rtlCol="0">
            <a:spAutoFit/>
          </a:bodyPr>
          <a:lstStyle/>
          <a:p>
            <a:r>
              <a:rPr lang="fr-FR" sz="4400" b="0" dirty="0" smtClean="0"/>
              <a:t>(a) : sable de fontainebleau                                                                             </a:t>
            </a:r>
          </a:p>
          <a:p>
            <a:r>
              <a:rPr lang="fr-FR" sz="4400" b="0" dirty="0" smtClean="0"/>
              <a:t>        (non consolidée)      </a:t>
            </a:r>
            <a:endParaRPr lang="fr-FR" sz="4400" b="0" dirty="0"/>
          </a:p>
        </p:txBody>
      </p:sp>
      <p:sp>
        <p:nvSpPr>
          <p:cNvPr id="96" name="ZoneTexte 95"/>
          <p:cNvSpPr txBox="1"/>
          <p:nvPr/>
        </p:nvSpPr>
        <p:spPr>
          <a:xfrm>
            <a:off x="7725104" y="28377931"/>
            <a:ext cx="7766815" cy="2277547"/>
          </a:xfrm>
          <a:prstGeom prst="rect">
            <a:avLst/>
          </a:prstGeom>
          <a:noFill/>
        </p:spPr>
        <p:txBody>
          <a:bodyPr wrap="square" rtlCol="0">
            <a:spAutoFit/>
          </a:bodyPr>
          <a:lstStyle/>
          <a:p>
            <a:pPr algn="ctr"/>
            <a:r>
              <a:rPr lang="fr-FR" sz="4400" b="0" dirty="0" smtClean="0"/>
              <a:t>(b) :matériau céramique   (consolidée)</a:t>
            </a:r>
          </a:p>
          <a:p>
            <a:endParaRPr lang="fr-FR" sz="5400" b="0" dirty="0"/>
          </a:p>
        </p:txBody>
      </p:sp>
      <p:sp>
        <p:nvSpPr>
          <p:cNvPr id="97" name="ZoneTexte 96"/>
          <p:cNvSpPr txBox="1"/>
          <p:nvPr/>
        </p:nvSpPr>
        <p:spPr>
          <a:xfrm>
            <a:off x="4918842" y="29733766"/>
            <a:ext cx="10405241" cy="1508105"/>
          </a:xfrm>
          <a:prstGeom prst="rect">
            <a:avLst/>
          </a:prstGeom>
          <a:noFill/>
        </p:spPr>
        <p:txBody>
          <a:bodyPr wrap="square" rtlCol="0">
            <a:spAutoFit/>
          </a:bodyPr>
          <a:lstStyle/>
          <a:p>
            <a:r>
              <a:rPr lang="fr-FR" sz="4400" b="0" dirty="0" smtClean="0"/>
              <a:t>Figure 1 : milieu poreux.</a:t>
            </a:r>
          </a:p>
          <a:p>
            <a:endParaRPr lang="fr-FR" sz="4800" b="0" dirty="0"/>
          </a:p>
        </p:txBody>
      </p:sp>
      <p:pic>
        <p:nvPicPr>
          <p:cNvPr id="98" name="Image 97"/>
          <p:cNvPicPr/>
          <p:nvPr/>
        </p:nvPicPr>
        <p:blipFill>
          <a:blip r:embed="rId9"/>
          <a:srcRect/>
          <a:stretch>
            <a:fillRect/>
          </a:stretch>
        </p:blipFill>
        <p:spPr bwMode="auto">
          <a:xfrm>
            <a:off x="17183474" y="22870782"/>
            <a:ext cx="5613465" cy="5128775"/>
          </a:xfrm>
          <a:prstGeom prst="rect">
            <a:avLst/>
          </a:prstGeom>
          <a:noFill/>
          <a:ln w="9525">
            <a:noFill/>
            <a:miter lim="800000"/>
            <a:headEnd/>
            <a:tailEnd/>
          </a:ln>
        </p:spPr>
      </p:pic>
      <p:pic>
        <p:nvPicPr>
          <p:cNvPr id="100" name="Image 99"/>
          <p:cNvPicPr/>
          <p:nvPr/>
        </p:nvPicPr>
        <p:blipFill>
          <a:blip r:embed="rId10"/>
          <a:srcRect/>
          <a:stretch>
            <a:fillRect/>
          </a:stretch>
        </p:blipFill>
        <p:spPr bwMode="auto">
          <a:xfrm>
            <a:off x="23396028" y="22891533"/>
            <a:ext cx="5423338" cy="5076496"/>
          </a:xfrm>
          <a:prstGeom prst="rect">
            <a:avLst/>
          </a:prstGeom>
          <a:noFill/>
          <a:ln w="9525">
            <a:noFill/>
            <a:miter lim="800000"/>
            <a:headEnd/>
            <a:tailEnd/>
          </a:ln>
        </p:spPr>
      </p:pic>
      <p:sp>
        <p:nvSpPr>
          <p:cNvPr id="101" name="ZoneTexte 100"/>
          <p:cNvSpPr txBox="1"/>
          <p:nvPr/>
        </p:nvSpPr>
        <p:spPr>
          <a:xfrm>
            <a:off x="17373599" y="28377932"/>
            <a:ext cx="5076497" cy="769441"/>
          </a:xfrm>
          <a:prstGeom prst="rect">
            <a:avLst/>
          </a:prstGeom>
          <a:noFill/>
        </p:spPr>
        <p:txBody>
          <a:bodyPr wrap="square" rtlCol="0">
            <a:spAutoFit/>
          </a:bodyPr>
          <a:lstStyle/>
          <a:p>
            <a:r>
              <a:rPr lang="fr-FR" sz="4400" b="0" dirty="0" smtClean="0"/>
              <a:t>(a) :la porosité </a:t>
            </a:r>
            <a:endParaRPr lang="fr-FR" sz="4400" b="0" dirty="0"/>
          </a:p>
        </p:txBody>
      </p:sp>
      <p:sp>
        <p:nvSpPr>
          <p:cNvPr id="102" name="ZoneTexte 101"/>
          <p:cNvSpPr txBox="1"/>
          <p:nvPr/>
        </p:nvSpPr>
        <p:spPr>
          <a:xfrm>
            <a:off x="23364495" y="28283338"/>
            <a:ext cx="5328745" cy="769441"/>
          </a:xfrm>
          <a:prstGeom prst="rect">
            <a:avLst/>
          </a:prstGeom>
          <a:noFill/>
        </p:spPr>
        <p:txBody>
          <a:bodyPr wrap="square" rtlCol="0">
            <a:spAutoFit/>
          </a:bodyPr>
          <a:lstStyle/>
          <a:p>
            <a:r>
              <a:rPr lang="fr-FR" sz="4400" b="0" dirty="0" smtClean="0"/>
              <a:t>(b) : la perméabilité </a:t>
            </a:r>
            <a:endParaRPr lang="fr-FR" sz="4400" b="0" dirty="0"/>
          </a:p>
        </p:txBody>
      </p:sp>
      <p:sp>
        <p:nvSpPr>
          <p:cNvPr id="103" name="ZoneTexte 102"/>
          <p:cNvSpPr txBox="1"/>
          <p:nvPr/>
        </p:nvSpPr>
        <p:spPr>
          <a:xfrm>
            <a:off x="18035753" y="29229270"/>
            <a:ext cx="12896193" cy="3262432"/>
          </a:xfrm>
          <a:prstGeom prst="rect">
            <a:avLst/>
          </a:prstGeom>
          <a:noFill/>
        </p:spPr>
        <p:txBody>
          <a:bodyPr wrap="square" rtlCol="0">
            <a:spAutoFit/>
          </a:bodyPr>
          <a:lstStyle/>
          <a:p>
            <a:r>
              <a:rPr lang="fr-FR" sz="4400" b="0" dirty="0" smtClean="0"/>
              <a:t>Figure 2 : les caractéristiques géométriques de </a:t>
            </a:r>
          </a:p>
          <a:p>
            <a:r>
              <a:rPr lang="fr-FR" sz="4400" b="0" dirty="0" smtClean="0"/>
              <a:t>                    milieu poreux.</a:t>
            </a:r>
          </a:p>
          <a:p>
            <a:endParaRPr lang="fr-FR" dirty="0"/>
          </a:p>
        </p:txBody>
      </p:sp>
      <p:sp>
        <p:nvSpPr>
          <p:cNvPr id="114" name="ZoneTexte 113"/>
          <p:cNvSpPr txBox="1"/>
          <p:nvPr/>
        </p:nvSpPr>
        <p:spPr>
          <a:xfrm>
            <a:off x="2974099" y="14220496"/>
            <a:ext cx="29040083" cy="2616101"/>
          </a:xfrm>
          <a:prstGeom prst="rect">
            <a:avLst/>
          </a:prstGeom>
          <a:noFill/>
        </p:spPr>
        <p:txBody>
          <a:bodyPr wrap="square" rtlCol="0">
            <a:spAutoFit/>
          </a:bodyPr>
          <a:lstStyle/>
          <a:p>
            <a:r>
              <a:rPr lang="fr-FR" sz="5400" b="0" dirty="0" smtClean="0">
                <a:solidFill>
                  <a:srgbClr val="FF0000"/>
                </a:solidFill>
              </a:rPr>
              <a:t>L’objectif:</a:t>
            </a:r>
            <a:r>
              <a:rPr lang="fr-FR" sz="5400" b="0" dirty="0" smtClean="0"/>
              <a:t> E</a:t>
            </a:r>
            <a:r>
              <a:rPr lang="fr-FR" sz="4400" b="0" dirty="0" smtClean="0"/>
              <a:t>tudier l’influence des différents  paramètres (Ra,</a:t>
            </a:r>
            <a:r>
              <a:rPr lang="el-GR" sz="4400" b="0" dirty="0" smtClean="0"/>
              <a:t>ε</a:t>
            </a:r>
            <a:r>
              <a:rPr lang="fr-FR" sz="4400" b="0" dirty="0" smtClean="0"/>
              <a:t>, k) sur l’écoulement et le transfert de chaleur </a:t>
            </a:r>
            <a:r>
              <a:rPr lang="fr-FR" sz="5400" b="0" dirty="0" smtClean="0"/>
              <a:t>.</a:t>
            </a:r>
          </a:p>
          <a:p>
            <a:endParaRPr lang="fr-FR" dirty="0"/>
          </a:p>
        </p:txBody>
      </p:sp>
      <p:sp>
        <p:nvSpPr>
          <p:cNvPr id="115" name="AutoShape 2421"/>
          <p:cNvSpPr>
            <a:spLocks noChangeArrowheads="1"/>
          </p:cNvSpPr>
          <p:nvPr/>
        </p:nvSpPr>
        <p:spPr bwMode="auto">
          <a:xfrm>
            <a:off x="283781" y="31657159"/>
            <a:ext cx="14188964" cy="10373710"/>
          </a:xfrm>
          <a:prstGeom prst="roundRect">
            <a:avLst>
              <a:gd name="adj" fmla="val 16667"/>
            </a:avLst>
          </a:prstGeom>
          <a:noFill/>
          <a:ln w="57150" algn="ctr">
            <a:solidFill>
              <a:srgbClr val="1650F4"/>
            </a:solidFill>
            <a:round/>
            <a:headEnd/>
            <a:tailEnd/>
          </a:ln>
          <a:scene3d>
            <a:camera prst="legacyObliqueTopRight"/>
            <a:lightRig rig="legacyFlat3" dir="b"/>
          </a:scene3d>
          <a:sp3d extrusionH="430200" contourW="12700" prstMaterial="legacyMatte">
            <a:bevelT w="13500" h="13500" prst="angle"/>
            <a:bevelB w="13500" h="13500" prst="angle"/>
            <a:extrusionClr>
              <a:schemeClr val="accent4">
                <a:lumMod val="60000"/>
                <a:lumOff val="40000"/>
              </a:schemeClr>
            </a:extrusionClr>
            <a:contourClr>
              <a:schemeClr val="accent4">
                <a:lumMod val="60000"/>
                <a:lumOff val="40000"/>
              </a:schemeClr>
            </a:contourClr>
          </a:sp3d>
        </p:spPr>
        <p:txBody>
          <a:bodyPr wrap="none" anchor="ctr">
            <a:flatTx/>
          </a:bodyPr>
          <a:lstStyle/>
          <a:p>
            <a:pPr algn="ctr" eaLnBrk="0" hangingPunct="0">
              <a:defRPr/>
            </a:pPr>
            <a:endParaRPr lang="fr-FR">
              <a:cs typeface="+mn-cs"/>
            </a:endParaRPr>
          </a:p>
        </p:txBody>
      </p:sp>
      <p:sp>
        <p:nvSpPr>
          <p:cNvPr id="116" name="ZoneTexte 115"/>
          <p:cNvSpPr txBox="1"/>
          <p:nvPr/>
        </p:nvSpPr>
        <p:spPr>
          <a:xfrm>
            <a:off x="1513488" y="31909407"/>
            <a:ext cx="7756635" cy="2616101"/>
          </a:xfrm>
          <a:prstGeom prst="rect">
            <a:avLst/>
          </a:prstGeom>
          <a:noFill/>
        </p:spPr>
        <p:txBody>
          <a:bodyPr wrap="square" rtlCol="0">
            <a:spAutoFit/>
          </a:bodyPr>
          <a:lstStyle/>
          <a:p>
            <a:pPr marL="1028700" lvl="0" indent="-1028700">
              <a:buFont typeface="+mj-lt"/>
              <a:buAutoNum type="romanUcPeriod" startAt="2"/>
            </a:pPr>
            <a:r>
              <a:rPr lang="fr-FR" sz="5400" dirty="0" smtClean="0">
                <a:solidFill>
                  <a:srgbClr val="FF0000"/>
                </a:solidFill>
              </a:rPr>
              <a:t>la géométrie étudiée: </a:t>
            </a:r>
          </a:p>
          <a:p>
            <a:endParaRPr lang="fr-FR" dirty="0"/>
          </a:p>
        </p:txBody>
      </p:sp>
      <p:sp>
        <p:nvSpPr>
          <p:cNvPr id="117" name="ZoneTexte 116"/>
          <p:cNvSpPr txBox="1"/>
          <p:nvPr/>
        </p:nvSpPr>
        <p:spPr>
          <a:xfrm>
            <a:off x="17121352" y="16616856"/>
            <a:ext cx="10089931" cy="2616101"/>
          </a:xfrm>
          <a:prstGeom prst="rect">
            <a:avLst/>
          </a:prstGeom>
          <a:noFill/>
        </p:spPr>
        <p:txBody>
          <a:bodyPr wrap="square" rtlCol="0">
            <a:spAutoFit/>
          </a:bodyPr>
          <a:lstStyle/>
          <a:p>
            <a:pPr marL="1028700" lvl="0" indent="-1028700">
              <a:buFont typeface="+mj-lt"/>
              <a:buAutoNum type="romanUcPeriod"/>
            </a:pPr>
            <a:r>
              <a:rPr lang="fr-FR" sz="5400" dirty="0" smtClean="0">
                <a:solidFill>
                  <a:srgbClr val="FF0000"/>
                </a:solidFill>
              </a:rPr>
              <a:t>Recherche bibliographique :</a:t>
            </a:r>
          </a:p>
          <a:p>
            <a:endParaRPr lang="fr-FR" dirty="0"/>
          </a:p>
        </p:txBody>
      </p:sp>
      <p:pic>
        <p:nvPicPr>
          <p:cNvPr id="118" name="Image 117" descr="cavité poureuse1.jpg"/>
          <p:cNvPicPr/>
          <p:nvPr/>
        </p:nvPicPr>
        <p:blipFill>
          <a:blip r:embed="rId11"/>
          <a:stretch>
            <a:fillRect/>
          </a:stretch>
        </p:blipFill>
        <p:spPr>
          <a:xfrm>
            <a:off x="662152" y="32855338"/>
            <a:ext cx="13432220" cy="7725104"/>
          </a:xfrm>
          <a:prstGeom prst="rect">
            <a:avLst/>
          </a:prstGeom>
        </p:spPr>
      </p:pic>
      <p:sp>
        <p:nvSpPr>
          <p:cNvPr id="120" name="ZoneTexte 119"/>
          <p:cNvSpPr txBox="1"/>
          <p:nvPr/>
        </p:nvSpPr>
        <p:spPr>
          <a:xfrm>
            <a:off x="2207173" y="40643504"/>
            <a:ext cx="9900745" cy="830997"/>
          </a:xfrm>
          <a:prstGeom prst="rect">
            <a:avLst/>
          </a:prstGeom>
          <a:noFill/>
        </p:spPr>
        <p:txBody>
          <a:bodyPr wrap="square" rtlCol="0">
            <a:spAutoFit/>
          </a:bodyPr>
          <a:lstStyle/>
          <a:p>
            <a:r>
              <a:rPr lang="fr-FR" sz="4400" b="0" dirty="0" smtClean="0"/>
              <a:t>Figure 3 : Géométrique du problème</a:t>
            </a:r>
            <a:r>
              <a:rPr lang="fr-FR" sz="4800" b="0" dirty="0" smtClean="0"/>
              <a:t>.</a:t>
            </a:r>
            <a:endParaRPr lang="fr-FR" sz="4800" b="0" dirty="0"/>
          </a:p>
        </p:txBody>
      </p:sp>
      <p:sp>
        <p:nvSpPr>
          <p:cNvPr id="147" name="ZoneTexte 146"/>
          <p:cNvSpPr txBox="1"/>
          <p:nvPr/>
        </p:nvSpPr>
        <p:spPr>
          <a:xfrm>
            <a:off x="15481736" y="32379099"/>
            <a:ext cx="15197959" cy="6694140"/>
          </a:xfrm>
          <a:prstGeom prst="rect">
            <a:avLst/>
          </a:prstGeom>
          <a:noFill/>
        </p:spPr>
        <p:txBody>
          <a:bodyPr wrap="square" rtlCol="0">
            <a:spAutoFit/>
          </a:bodyPr>
          <a:lstStyle/>
          <a:p>
            <a:r>
              <a:rPr lang="fr-FR" sz="5400" dirty="0" smtClean="0">
                <a:solidFill>
                  <a:srgbClr val="FF0000"/>
                </a:solidFill>
              </a:rPr>
              <a:t>les hypothèses :</a:t>
            </a:r>
          </a:p>
          <a:p>
            <a:pPr lvl="0"/>
            <a:r>
              <a:rPr lang="fr-FR" sz="4400" b="0" dirty="0" smtClean="0"/>
              <a:t>-Le fluide est newtonien et incompressible; </a:t>
            </a:r>
          </a:p>
          <a:p>
            <a:pPr lvl="0"/>
            <a:r>
              <a:rPr lang="fr-FR" sz="4400" b="0" dirty="0" smtClean="0"/>
              <a:t>-Le milieu poreux isotrope (homogène) et perméable;</a:t>
            </a:r>
          </a:p>
          <a:p>
            <a:r>
              <a:rPr lang="fr-FR" sz="4400" b="0" dirty="0" smtClean="0"/>
              <a:t>-Il n’y a ni réaction chimique ni source de chaleur et de masse;</a:t>
            </a:r>
          </a:p>
          <a:p>
            <a:pPr lvl="0"/>
            <a:r>
              <a:rPr lang="fr-FR" sz="4400" b="0" dirty="0" smtClean="0"/>
              <a:t>-L’écoulement est stationnaire et bidimensionnel;</a:t>
            </a:r>
          </a:p>
          <a:p>
            <a:pPr lvl="0"/>
            <a:r>
              <a:rPr lang="fr-FR" sz="4400" b="0" dirty="0" smtClean="0"/>
              <a:t>-L’écoulement est laminaire;</a:t>
            </a:r>
          </a:p>
          <a:p>
            <a:pPr lvl="0"/>
            <a:r>
              <a:rPr lang="fr-FR" sz="4400" b="0" dirty="0" smtClean="0"/>
              <a:t>-Le transfert de chaleur par rayonnement est négligeable;</a:t>
            </a:r>
          </a:p>
          <a:p>
            <a:pPr lvl="0"/>
            <a:r>
              <a:rPr lang="fr-FR" sz="4400" b="0" dirty="0" smtClean="0"/>
              <a:t>-Les autres propriétés du fluide (μ, γ, λ, Cp) </a:t>
            </a:r>
          </a:p>
          <a:p>
            <a:pPr lvl="0"/>
            <a:r>
              <a:rPr lang="fr-FR" sz="4400" b="0" dirty="0" smtClean="0"/>
              <a:t>      sont supposées constantes.</a:t>
            </a:r>
          </a:p>
          <a:p>
            <a:endParaRPr lang="fr-FR" sz="2300" dirty="0"/>
          </a:p>
        </p:txBody>
      </p:sp>
      <p:sp>
        <p:nvSpPr>
          <p:cNvPr id="148" name="AutoShape 2421"/>
          <p:cNvSpPr>
            <a:spLocks noChangeArrowheads="1"/>
          </p:cNvSpPr>
          <p:nvPr/>
        </p:nvSpPr>
        <p:spPr bwMode="auto">
          <a:xfrm>
            <a:off x="15134896" y="39760636"/>
            <a:ext cx="14798237" cy="1975834"/>
          </a:xfrm>
          <a:prstGeom prst="roundRect">
            <a:avLst>
              <a:gd name="adj" fmla="val 16667"/>
            </a:avLst>
          </a:prstGeom>
          <a:noFill/>
          <a:ln w="57150" algn="ctr">
            <a:solidFill>
              <a:srgbClr val="1650F4"/>
            </a:solidFill>
            <a:round/>
            <a:headEnd/>
            <a:tailEnd/>
          </a:ln>
          <a:scene3d>
            <a:camera prst="legacyObliqueTopRight"/>
            <a:lightRig rig="legacyFlat3" dir="b"/>
          </a:scene3d>
          <a:sp3d extrusionH="430200" contourW="12700" prstMaterial="legacyMatte">
            <a:bevelT w="13500" h="13500" prst="angle"/>
            <a:bevelB w="13500" h="13500" prst="angle"/>
            <a:extrusionClr>
              <a:schemeClr val="accent4">
                <a:lumMod val="60000"/>
                <a:lumOff val="40000"/>
              </a:schemeClr>
            </a:extrusionClr>
            <a:contourClr>
              <a:schemeClr val="accent4">
                <a:lumMod val="60000"/>
                <a:lumOff val="40000"/>
              </a:schemeClr>
            </a:contourClr>
          </a:sp3d>
        </p:spPr>
        <p:txBody>
          <a:bodyPr wrap="none" anchor="ctr">
            <a:flatTx/>
          </a:bodyPr>
          <a:lstStyle/>
          <a:p>
            <a:pPr algn="ctr" eaLnBrk="0" hangingPunct="0">
              <a:defRPr/>
            </a:pPr>
            <a:endParaRPr lang="fr-FR">
              <a:cs typeface="+mn-cs"/>
            </a:endParaRPr>
          </a:p>
        </p:txBody>
      </p:sp>
      <p:sp>
        <p:nvSpPr>
          <p:cNvPr id="149" name="ZoneTexte 148"/>
          <p:cNvSpPr txBox="1"/>
          <p:nvPr/>
        </p:nvSpPr>
        <p:spPr>
          <a:xfrm>
            <a:off x="15355611" y="39886759"/>
            <a:ext cx="16248665" cy="3139321"/>
          </a:xfrm>
          <a:prstGeom prst="rect">
            <a:avLst/>
          </a:prstGeom>
          <a:noFill/>
        </p:spPr>
        <p:txBody>
          <a:bodyPr wrap="square" rtlCol="0">
            <a:spAutoFit/>
          </a:bodyPr>
          <a:lstStyle/>
          <a:p>
            <a:r>
              <a:rPr lang="fr-FR" sz="4400" b="0" dirty="0" smtClean="0"/>
              <a:t>domaine d’application en particulier: le génie pétrolier, le génie    chimique, le génie thermique, médicine.</a:t>
            </a:r>
          </a:p>
          <a:p>
            <a:endParaRPr lang="fr-FR" dirty="0"/>
          </a:p>
        </p:txBody>
      </p:sp>
      <p:sp>
        <p:nvSpPr>
          <p:cNvPr id="69" name="Parchemin horizontal 68"/>
          <p:cNvSpPr/>
          <p:nvPr/>
        </p:nvSpPr>
        <p:spPr>
          <a:xfrm>
            <a:off x="22891531" y="2207173"/>
            <a:ext cx="4666593" cy="1103586"/>
          </a:xfrm>
          <a:prstGeom prst="horizontalScroll">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5400" dirty="0" smtClean="0"/>
              <a:t>2014/2015</a:t>
            </a:r>
            <a:endParaRPr lang="fr-FR" sz="5400"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ébit">
  <a:themeElements>
    <a:clrScheme name="Débit">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Débit">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Débit">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Débit">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2.xml><?xml version="1.0" encoding="utf-8"?>
<a:themeOverride xmlns:a="http://schemas.openxmlformats.org/drawingml/2006/main">
  <a:clrScheme name="Débit">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docProps/app.xml><?xml version="1.0" encoding="utf-8"?>
<Properties xmlns="http://schemas.openxmlformats.org/officeDocument/2006/extended-properties" xmlns:vt="http://schemas.openxmlformats.org/officeDocument/2006/docPropsVTypes">
  <Template>Flow</Template>
  <TotalTime>8724</TotalTime>
  <Words>176</Words>
  <Application>Microsoft Office PowerPoint</Application>
  <PresentationFormat>Personnalisé</PresentationFormat>
  <Paragraphs>59</Paragraphs>
  <Slides>1</Slides>
  <Notes>0</Notes>
  <HiddenSlides>0</HiddenSlides>
  <MMClips>0</MMClips>
  <ScaleCrop>false</ScaleCrop>
  <HeadingPairs>
    <vt:vector size="4" baseType="variant">
      <vt:variant>
        <vt:lpstr>Thème</vt:lpstr>
      </vt:variant>
      <vt:variant>
        <vt:i4>1</vt:i4>
      </vt:variant>
      <vt:variant>
        <vt:lpstr>Titres des diapositives</vt:lpstr>
      </vt:variant>
      <vt:variant>
        <vt:i4>1</vt:i4>
      </vt:variant>
    </vt:vector>
  </HeadingPairs>
  <TitlesOfParts>
    <vt:vector size="2" baseType="lpstr">
      <vt:lpstr>Débit</vt:lpstr>
      <vt:lpstr>Diapositive 1</vt:lpstr>
    </vt:vector>
  </TitlesOfParts>
  <Company>ENSIGC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Aucun titre de diapositive</dc:title>
  <dc:creator>Dounit</dc:creator>
  <cp:lastModifiedBy>DJILALI50</cp:lastModifiedBy>
  <cp:revision>350</cp:revision>
  <dcterms:created xsi:type="dcterms:W3CDTF">2001-01-25T07:11:30Z</dcterms:created>
  <dcterms:modified xsi:type="dcterms:W3CDTF">2015-02-25T05:55:13Z</dcterms:modified>
</cp:coreProperties>
</file>